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6" r:id="rId9"/>
    <p:sldId id="267" r:id="rId10"/>
    <p:sldId id="268" r:id="rId11"/>
    <p:sldId id="269" r:id="rId12"/>
    <p:sldId id="264" r:id="rId13"/>
    <p:sldId id="265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370C11-9C60-401A-8458-62B27C7B5E7F}" type="doc">
      <dgm:prSet loTypeId="urn:microsoft.com/office/officeart/2018/layout/CircleProcess" loCatId="simpleprocesssa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2E21C19-A204-492C-967F-644938E951C8}">
      <dgm:prSet custT="1"/>
      <dgm:spPr/>
      <dgm:t>
        <a:bodyPr/>
        <a:lstStyle/>
        <a:p>
          <a:r>
            <a:rPr lang="hr-HR" sz="1800" b="0" i="0" dirty="0"/>
            <a:t>roditeljska toplina </a:t>
          </a:r>
          <a:endParaRPr lang="en-US" sz="1800" dirty="0"/>
        </a:p>
      </dgm:t>
    </dgm:pt>
    <dgm:pt modelId="{5A488DCF-1DB2-44BD-AECB-B3397E77F14F}" type="parTrans" cxnId="{F917462E-683B-44C7-8DD9-A4AB40D49459}">
      <dgm:prSet/>
      <dgm:spPr/>
      <dgm:t>
        <a:bodyPr/>
        <a:lstStyle/>
        <a:p>
          <a:endParaRPr lang="en-US"/>
        </a:p>
      </dgm:t>
    </dgm:pt>
    <dgm:pt modelId="{5DF8B7AA-55AC-4DB8-83DE-F3FE6116C68E}" type="sibTrans" cxnId="{F917462E-683B-44C7-8DD9-A4AB40D49459}">
      <dgm:prSet/>
      <dgm:spPr/>
      <dgm:t>
        <a:bodyPr/>
        <a:lstStyle/>
        <a:p>
          <a:endParaRPr lang="en-US"/>
        </a:p>
      </dgm:t>
    </dgm:pt>
    <dgm:pt modelId="{2346FD96-0F83-4133-A35F-0E134040696F}">
      <dgm:prSet custT="1"/>
      <dgm:spPr/>
      <dgm:t>
        <a:bodyPr/>
        <a:lstStyle/>
        <a:p>
          <a:r>
            <a:rPr lang="hr-HR" sz="1700" b="0" i="0" dirty="0"/>
            <a:t>prihvaćanje</a:t>
          </a:r>
          <a:endParaRPr lang="en-US" sz="1700" dirty="0"/>
        </a:p>
      </dgm:t>
    </dgm:pt>
    <dgm:pt modelId="{E8DD8339-6198-4E08-8916-16D7360DC4A3}" type="parTrans" cxnId="{AB8CD45C-5751-46F3-ACD4-89DF0BBB9F66}">
      <dgm:prSet/>
      <dgm:spPr/>
      <dgm:t>
        <a:bodyPr/>
        <a:lstStyle/>
        <a:p>
          <a:endParaRPr lang="en-US"/>
        </a:p>
      </dgm:t>
    </dgm:pt>
    <dgm:pt modelId="{7867C402-FB00-4690-B934-BEFAEB97A172}" type="sibTrans" cxnId="{AB8CD45C-5751-46F3-ACD4-89DF0BBB9F66}">
      <dgm:prSet/>
      <dgm:spPr/>
      <dgm:t>
        <a:bodyPr/>
        <a:lstStyle/>
        <a:p>
          <a:endParaRPr lang="en-US"/>
        </a:p>
      </dgm:t>
    </dgm:pt>
    <dgm:pt modelId="{B9D9F350-89F2-4662-8E33-B69EF48246DA}">
      <dgm:prSet custT="1"/>
      <dgm:spPr/>
      <dgm:t>
        <a:bodyPr/>
        <a:lstStyle/>
        <a:p>
          <a:r>
            <a:rPr lang="hr-HR" sz="1500" b="0" i="0" dirty="0"/>
            <a:t>kvalitetna komunikacija</a:t>
          </a:r>
          <a:endParaRPr lang="en-US" sz="1500" dirty="0"/>
        </a:p>
      </dgm:t>
    </dgm:pt>
    <dgm:pt modelId="{2D8B1E8C-B110-46DE-A710-C053392BC3AD}" type="parTrans" cxnId="{7F9E7747-3B05-4913-8C71-E344E17D8106}">
      <dgm:prSet/>
      <dgm:spPr/>
      <dgm:t>
        <a:bodyPr/>
        <a:lstStyle/>
        <a:p>
          <a:endParaRPr lang="en-US"/>
        </a:p>
      </dgm:t>
    </dgm:pt>
    <dgm:pt modelId="{27F09260-1B9D-4901-8015-D33EBD2D88B3}" type="sibTrans" cxnId="{7F9E7747-3B05-4913-8C71-E344E17D8106}">
      <dgm:prSet/>
      <dgm:spPr/>
      <dgm:t>
        <a:bodyPr/>
        <a:lstStyle/>
        <a:p>
          <a:endParaRPr lang="en-US"/>
        </a:p>
      </dgm:t>
    </dgm:pt>
    <dgm:pt modelId="{35B3C620-BFFD-445A-87D0-D51A297511E6}">
      <dgm:prSet custT="1"/>
      <dgm:spPr/>
      <dgm:t>
        <a:bodyPr/>
        <a:lstStyle/>
        <a:p>
          <a:r>
            <a:rPr lang="hr-HR" sz="1500" b="0" i="0" dirty="0"/>
            <a:t>emocionalna podrška  </a:t>
          </a:r>
          <a:endParaRPr lang="en-US" sz="1500" dirty="0"/>
        </a:p>
      </dgm:t>
    </dgm:pt>
    <dgm:pt modelId="{261B2914-CA35-48F1-BDF9-1ACB7EA8C1A2}" type="parTrans" cxnId="{35807CB3-829C-4462-A9E5-7E5172BCF6D2}">
      <dgm:prSet/>
      <dgm:spPr/>
      <dgm:t>
        <a:bodyPr/>
        <a:lstStyle/>
        <a:p>
          <a:endParaRPr lang="en-US"/>
        </a:p>
      </dgm:t>
    </dgm:pt>
    <dgm:pt modelId="{AEC81AF7-D993-4871-BCB2-DCF76F5CEA15}" type="sibTrans" cxnId="{35807CB3-829C-4462-A9E5-7E5172BCF6D2}">
      <dgm:prSet/>
      <dgm:spPr/>
      <dgm:t>
        <a:bodyPr/>
        <a:lstStyle/>
        <a:p>
          <a:endParaRPr lang="en-US"/>
        </a:p>
      </dgm:t>
    </dgm:pt>
    <dgm:pt modelId="{A05FA415-687D-405F-9509-270DDF49316B}">
      <dgm:prSet custT="1"/>
      <dgm:spPr/>
      <dgm:t>
        <a:bodyPr/>
        <a:lstStyle/>
        <a:p>
          <a:r>
            <a:rPr lang="hr-HR" sz="1500" b="0" i="0" dirty="0"/>
            <a:t>jasno definirana pravila ponašanja </a:t>
          </a:r>
          <a:endParaRPr lang="en-US" sz="1500" dirty="0"/>
        </a:p>
      </dgm:t>
    </dgm:pt>
    <dgm:pt modelId="{CDAEEAE5-C394-4E03-BFC9-1822ACD75D62}" type="parTrans" cxnId="{11F95AA1-FE80-4708-AB76-587AAEB98543}">
      <dgm:prSet/>
      <dgm:spPr/>
      <dgm:t>
        <a:bodyPr/>
        <a:lstStyle/>
        <a:p>
          <a:endParaRPr lang="en-US"/>
        </a:p>
      </dgm:t>
    </dgm:pt>
    <dgm:pt modelId="{A790B38F-73E4-4EA9-8250-7F631D7A0870}" type="sibTrans" cxnId="{11F95AA1-FE80-4708-AB76-587AAEB98543}">
      <dgm:prSet/>
      <dgm:spPr/>
      <dgm:t>
        <a:bodyPr/>
        <a:lstStyle/>
        <a:p>
          <a:endParaRPr lang="en-US"/>
        </a:p>
      </dgm:t>
    </dgm:pt>
    <dgm:pt modelId="{05F9EDE4-48FD-49AA-9656-26B4ACB47394}">
      <dgm:prSet custT="1"/>
      <dgm:spPr/>
      <dgm:t>
        <a:bodyPr/>
        <a:lstStyle/>
        <a:p>
          <a:r>
            <a:rPr lang="hr-HR" sz="1500" b="0" i="0" dirty="0"/>
            <a:t>postavljanje granica koje djetetu omogućavaju razvijanje radnih navika</a:t>
          </a:r>
          <a:endParaRPr lang="en-US" sz="1500" dirty="0"/>
        </a:p>
      </dgm:t>
    </dgm:pt>
    <dgm:pt modelId="{DE9977B9-AE96-4DB0-8C35-6C07D4246357}" type="parTrans" cxnId="{0BF1727F-2AA4-4E78-A81D-22C25632703E}">
      <dgm:prSet/>
      <dgm:spPr/>
      <dgm:t>
        <a:bodyPr/>
        <a:lstStyle/>
        <a:p>
          <a:endParaRPr lang="en-US"/>
        </a:p>
      </dgm:t>
    </dgm:pt>
    <dgm:pt modelId="{526754C5-6A6E-4B7E-8F93-8CC2C7E3E8E8}" type="sibTrans" cxnId="{0BF1727F-2AA4-4E78-A81D-22C25632703E}">
      <dgm:prSet/>
      <dgm:spPr/>
      <dgm:t>
        <a:bodyPr/>
        <a:lstStyle/>
        <a:p>
          <a:endParaRPr lang="en-US"/>
        </a:p>
      </dgm:t>
    </dgm:pt>
    <dgm:pt modelId="{C0BC9CD4-FBA7-4C67-89CA-BE790DC986D7}" type="pres">
      <dgm:prSet presAssocID="{17370C11-9C60-401A-8458-62B27C7B5E7F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652A99AB-83FA-4B84-9900-E347337581D1}" type="pres">
      <dgm:prSet presAssocID="{05F9EDE4-48FD-49AA-9656-26B4ACB47394}" presName="Accent6" presStyleCnt="0"/>
      <dgm:spPr/>
    </dgm:pt>
    <dgm:pt modelId="{F5C86D62-C2D9-42A8-BA33-747B12DE0401}" type="pres">
      <dgm:prSet presAssocID="{05F9EDE4-48FD-49AA-9656-26B4ACB47394}" presName="Accent" presStyleLbl="node1" presStyleIdx="0" presStyleCnt="12"/>
      <dgm:spPr/>
    </dgm:pt>
    <dgm:pt modelId="{5B669BEE-DC43-4BD6-8644-340B2B2A5B94}" type="pres">
      <dgm:prSet presAssocID="{05F9EDE4-48FD-49AA-9656-26B4ACB47394}" presName="ParentBackground6" presStyleCnt="0"/>
      <dgm:spPr/>
    </dgm:pt>
    <dgm:pt modelId="{418C256D-17B7-4B99-8491-0B0C627F15C3}" type="pres">
      <dgm:prSet presAssocID="{05F9EDE4-48FD-49AA-9656-26B4ACB47394}" presName="ParentBackground" presStyleLbl="node1" presStyleIdx="1" presStyleCnt="12"/>
      <dgm:spPr/>
    </dgm:pt>
    <dgm:pt modelId="{D3CC38E1-602B-48B6-BCFA-623C63FC5F7C}" type="pres">
      <dgm:prSet presAssocID="{05F9EDE4-48FD-49AA-9656-26B4ACB47394}" presName="Parent6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37C82AD7-15CD-403B-B01D-07A2AC680FB8}" type="pres">
      <dgm:prSet presAssocID="{A05FA415-687D-405F-9509-270DDF49316B}" presName="Accent5" presStyleCnt="0"/>
      <dgm:spPr/>
    </dgm:pt>
    <dgm:pt modelId="{09315BC1-968F-4EAD-855F-3E53F6ED2E09}" type="pres">
      <dgm:prSet presAssocID="{A05FA415-687D-405F-9509-270DDF49316B}" presName="Accent" presStyleLbl="node1" presStyleIdx="2" presStyleCnt="12"/>
      <dgm:spPr/>
    </dgm:pt>
    <dgm:pt modelId="{ABA81D1C-CA9F-4036-A87B-72189EEB4EDF}" type="pres">
      <dgm:prSet presAssocID="{A05FA415-687D-405F-9509-270DDF49316B}" presName="ParentBackground5" presStyleCnt="0"/>
      <dgm:spPr/>
    </dgm:pt>
    <dgm:pt modelId="{7794A404-EA44-4133-B172-0FCAB8D69669}" type="pres">
      <dgm:prSet presAssocID="{A05FA415-687D-405F-9509-270DDF49316B}" presName="ParentBackground" presStyleLbl="node1" presStyleIdx="3" presStyleCnt="12"/>
      <dgm:spPr/>
    </dgm:pt>
    <dgm:pt modelId="{026E6E6A-D279-4A9E-8643-2362353B393F}" type="pres">
      <dgm:prSet presAssocID="{A05FA415-687D-405F-9509-270DDF49316B}" presName="Parent5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66E3AFE2-89E6-473A-B6B8-B9741CCDDF06}" type="pres">
      <dgm:prSet presAssocID="{35B3C620-BFFD-445A-87D0-D51A297511E6}" presName="Accent4" presStyleCnt="0"/>
      <dgm:spPr/>
    </dgm:pt>
    <dgm:pt modelId="{2A6214C9-EDF4-4538-9553-862307040630}" type="pres">
      <dgm:prSet presAssocID="{35B3C620-BFFD-445A-87D0-D51A297511E6}" presName="Accent" presStyleLbl="node1" presStyleIdx="4" presStyleCnt="12"/>
      <dgm:spPr/>
    </dgm:pt>
    <dgm:pt modelId="{1C3BA8FF-F9E2-4E60-B280-F94E349A9F8C}" type="pres">
      <dgm:prSet presAssocID="{35B3C620-BFFD-445A-87D0-D51A297511E6}" presName="ParentBackground4" presStyleCnt="0"/>
      <dgm:spPr/>
    </dgm:pt>
    <dgm:pt modelId="{B916BA1E-2E8D-4515-8299-F4D510FC1106}" type="pres">
      <dgm:prSet presAssocID="{35B3C620-BFFD-445A-87D0-D51A297511E6}" presName="ParentBackground" presStyleLbl="node1" presStyleIdx="5" presStyleCnt="12"/>
      <dgm:spPr/>
    </dgm:pt>
    <dgm:pt modelId="{FA0EB296-AA9D-438B-921C-471B20D2C547}" type="pres">
      <dgm:prSet presAssocID="{35B3C620-BFFD-445A-87D0-D51A297511E6}" presName="Parent4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25486B50-9348-47D3-B154-2D96AC6AEEA9}" type="pres">
      <dgm:prSet presAssocID="{B9D9F350-89F2-4662-8E33-B69EF48246DA}" presName="Accent3" presStyleCnt="0"/>
      <dgm:spPr/>
    </dgm:pt>
    <dgm:pt modelId="{55DF5CDD-50D6-47D4-AE4C-21A462E67E78}" type="pres">
      <dgm:prSet presAssocID="{B9D9F350-89F2-4662-8E33-B69EF48246DA}" presName="Accent" presStyleLbl="node1" presStyleIdx="6" presStyleCnt="12"/>
      <dgm:spPr/>
    </dgm:pt>
    <dgm:pt modelId="{DBBA7A02-9990-4EA3-989F-55BFC975BD77}" type="pres">
      <dgm:prSet presAssocID="{B9D9F350-89F2-4662-8E33-B69EF48246DA}" presName="ParentBackground3" presStyleCnt="0"/>
      <dgm:spPr/>
    </dgm:pt>
    <dgm:pt modelId="{6987318D-5D38-40A9-B5E8-DCAF5F66B8E8}" type="pres">
      <dgm:prSet presAssocID="{B9D9F350-89F2-4662-8E33-B69EF48246DA}" presName="ParentBackground" presStyleLbl="node1" presStyleIdx="7" presStyleCnt="12"/>
      <dgm:spPr/>
    </dgm:pt>
    <dgm:pt modelId="{D7DC0F46-A5F7-4D69-BF17-E9223E102AB8}" type="pres">
      <dgm:prSet presAssocID="{B9D9F350-89F2-4662-8E33-B69EF48246DA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0FA0A379-A350-4086-9BD8-C08C521B0891}" type="pres">
      <dgm:prSet presAssocID="{2346FD96-0F83-4133-A35F-0E134040696F}" presName="Accent2" presStyleCnt="0"/>
      <dgm:spPr/>
    </dgm:pt>
    <dgm:pt modelId="{FD33E1CA-6215-4BFE-9D55-32126C8557DD}" type="pres">
      <dgm:prSet presAssocID="{2346FD96-0F83-4133-A35F-0E134040696F}" presName="Accent" presStyleLbl="node1" presStyleIdx="8" presStyleCnt="12"/>
      <dgm:spPr/>
    </dgm:pt>
    <dgm:pt modelId="{2FA1D746-28CD-48DB-9C09-88BACA49E33B}" type="pres">
      <dgm:prSet presAssocID="{2346FD96-0F83-4133-A35F-0E134040696F}" presName="ParentBackground2" presStyleCnt="0"/>
      <dgm:spPr/>
    </dgm:pt>
    <dgm:pt modelId="{6CC11393-8DE0-4604-837C-78C6961EBE4F}" type="pres">
      <dgm:prSet presAssocID="{2346FD96-0F83-4133-A35F-0E134040696F}" presName="ParentBackground" presStyleLbl="node1" presStyleIdx="9" presStyleCnt="12"/>
      <dgm:spPr/>
    </dgm:pt>
    <dgm:pt modelId="{EEA7EC78-0DE1-492F-8E8C-7A80DA74EB5F}" type="pres">
      <dgm:prSet presAssocID="{2346FD96-0F83-4133-A35F-0E134040696F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D1F72B96-8063-427D-85C3-AE6398AB0098}" type="pres">
      <dgm:prSet presAssocID="{B2E21C19-A204-492C-967F-644938E951C8}" presName="Accent1" presStyleCnt="0"/>
      <dgm:spPr/>
    </dgm:pt>
    <dgm:pt modelId="{DF20FBC0-1D08-4121-8FEA-53D1FB87379F}" type="pres">
      <dgm:prSet presAssocID="{B2E21C19-A204-492C-967F-644938E951C8}" presName="Accent" presStyleLbl="node1" presStyleIdx="10" presStyleCnt="12"/>
      <dgm:spPr/>
    </dgm:pt>
    <dgm:pt modelId="{7382E2B0-415E-4B7D-9857-9CD41560CBE3}" type="pres">
      <dgm:prSet presAssocID="{B2E21C19-A204-492C-967F-644938E951C8}" presName="ParentBackground1" presStyleCnt="0"/>
      <dgm:spPr/>
    </dgm:pt>
    <dgm:pt modelId="{AAB56350-F39F-4229-A39B-087595DAD0BF}" type="pres">
      <dgm:prSet presAssocID="{B2E21C19-A204-492C-967F-644938E951C8}" presName="ParentBackground" presStyleLbl="node1" presStyleIdx="11" presStyleCnt="12"/>
      <dgm:spPr/>
    </dgm:pt>
    <dgm:pt modelId="{76864C0F-4B83-4231-9866-4F585B6CC81E}" type="pres">
      <dgm:prSet presAssocID="{B2E21C19-A204-492C-967F-644938E951C8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62547A0C-9BD9-4307-A084-E37C7ACBA15E}" type="presOf" srcId="{B2E21C19-A204-492C-967F-644938E951C8}" destId="{AAB56350-F39F-4229-A39B-087595DAD0BF}" srcOrd="0" destOrd="0" presId="urn:microsoft.com/office/officeart/2018/layout/CircleProcess"/>
    <dgm:cxn modelId="{E0EE231A-F4DB-40CB-8103-0DEFAE00FB82}" type="presOf" srcId="{05F9EDE4-48FD-49AA-9656-26B4ACB47394}" destId="{D3CC38E1-602B-48B6-BCFA-623C63FC5F7C}" srcOrd="1" destOrd="0" presId="urn:microsoft.com/office/officeart/2018/layout/CircleProcess"/>
    <dgm:cxn modelId="{90B7291E-43FF-4141-BDC6-6CB9E692886B}" type="presOf" srcId="{B2E21C19-A204-492C-967F-644938E951C8}" destId="{76864C0F-4B83-4231-9866-4F585B6CC81E}" srcOrd="1" destOrd="0" presId="urn:microsoft.com/office/officeart/2018/layout/CircleProcess"/>
    <dgm:cxn modelId="{F917462E-683B-44C7-8DD9-A4AB40D49459}" srcId="{17370C11-9C60-401A-8458-62B27C7B5E7F}" destId="{B2E21C19-A204-492C-967F-644938E951C8}" srcOrd="0" destOrd="0" parTransId="{5A488DCF-1DB2-44BD-AECB-B3397E77F14F}" sibTransId="{5DF8B7AA-55AC-4DB8-83DE-F3FE6116C68E}"/>
    <dgm:cxn modelId="{AB8CD45C-5751-46F3-ACD4-89DF0BBB9F66}" srcId="{17370C11-9C60-401A-8458-62B27C7B5E7F}" destId="{2346FD96-0F83-4133-A35F-0E134040696F}" srcOrd="1" destOrd="0" parTransId="{E8DD8339-6198-4E08-8916-16D7360DC4A3}" sibTransId="{7867C402-FB00-4690-B934-BEFAEB97A172}"/>
    <dgm:cxn modelId="{7F9E7747-3B05-4913-8C71-E344E17D8106}" srcId="{17370C11-9C60-401A-8458-62B27C7B5E7F}" destId="{B9D9F350-89F2-4662-8E33-B69EF48246DA}" srcOrd="2" destOrd="0" parTransId="{2D8B1E8C-B110-46DE-A710-C053392BC3AD}" sibTransId="{27F09260-1B9D-4901-8015-D33EBD2D88B3}"/>
    <dgm:cxn modelId="{2772BE74-8931-4205-BDDC-0CA093B08DAC}" type="presOf" srcId="{B9D9F350-89F2-4662-8E33-B69EF48246DA}" destId="{D7DC0F46-A5F7-4D69-BF17-E9223E102AB8}" srcOrd="1" destOrd="0" presId="urn:microsoft.com/office/officeart/2018/layout/CircleProcess"/>
    <dgm:cxn modelId="{6E7AF079-DB69-46A8-8F9E-4749D384FBA4}" type="presOf" srcId="{A05FA415-687D-405F-9509-270DDF49316B}" destId="{7794A404-EA44-4133-B172-0FCAB8D69669}" srcOrd="0" destOrd="0" presId="urn:microsoft.com/office/officeart/2018/layout/CircleProcess"/>
    <dgm:cxn modelId="{0BF1727F-2AA4-4E78-A81D-22C25632703E}" srcId="{17370C11-9C60-401A-8458-62B27C7B5E7F}" destId="{05F9EDE4-48FD-49AA-9656-26B4ACB47394}" srcOrd="5" destOrd="0" parTransId="{DE9977B9-AE96-4DB0-8C35-6C07D4246357}" sibTransId="{526754C5-6A6E-4B7E-8F93-8CC2C7E3E8E8}"/>
    <dgm:cxn modelId="{BE8E4184-468A-4316-ABB4-94AE4A23E790}" type="presOf" srcId="{35B3C620-BFFD-445A-87D0-D51A297511E6}" destId="{FA0EB296-AA9D-438B-921C-471B20D2C547}" srcOrd="1" destOrd="0" presId="urn:microsoft.com/office/officeart/2018/layout/CircleProcess"/>
    <dgm:cxn modelId="{11F95AA1-FE80-4708-AB76-587AAEB98543}" srcId="{17370C11-9C60-401A-8458-62B27C7B5E7F}" destId="{A05FA415-687D-405F-9509-270DDF49316B}" srcOrd="4" destOrd="0" parTransId="{CDAEEAE5-C394-4E03-BFC9-1822ACD75D62}" sibTransId="{A790B38F-73E4-4EA9-8250-7F631D7A0870}"/>
    <dgm:cxn modelId="{102D56AC-8ADB-4C85-93C2-7704C8CAFC36}" type="presOf" srcId="{2346FD96-0F83-4133-A35F-0E134040696F}" destId="{6CC11393-8DE0-4604-837C-78C6961EBE4F}" srcOrd="0" destOrd="0" presId="urn:microsoft.com/office/officeart/2018/layout/CircleProcess"/>
    <dgm:cxn modelId="{559118AD-8011-4AB3-8CBF-6AF03277045F}" type="presOf" srcId="{05F9EDE4-48FD-49AA-9656-26B4ACB47394}" destId="{418C256D-17B7-4B99-8491-0B0C627F15C3}" srcOrd="0" destOrd="0" presId="urn:microsoft.com/office/officeart/2018/layout/CircleProcess"/>
    <dgm:cxn modelId="{64FEF1AF-096F-463C-935D-B1764C0DBD08}" type="presOf" srcId="{B9D9F350-89F2-4662-8E33-B69EF48246DA}" destId="{6987318D-5D38-40A9-B5E8-DCAF5F66B8E8}" srcOrd="0" destOrd="0" presId="urn:microsoft.com/office/officeart/2018/layout/CircleProcess"/>
    <dgm:cxn modelId="{35807CB3-829C-4462-A9E5-7E5172BCF6D2}" srcId="{17370C11-9C60-401A-8458-62B27C7B5E7F}" destId="{35B3C620-BFFD-445A-87D0-D51A297511E6}" srcOrd="3" destOrd="0" parTransId="{261B2914-CA35-48F1-BDF9-1ACB7EA8C1A2}" sibTransId="{AEC81AF7-D993-4871-BCB2-DCF76F5CEA15}"/>
    <dgm:cxn modelId="{C4F2D2BB-CA82-4F66-8EEF-35285DE73863}" type="presOf" srcId="{17370C11-9C60-401A-8458-62B27C7B5E7F}" destId="{C0BC9CD4-FBA7-4C67-89CA-BE790DC986D7}" srcOrd="0" destOrd="0" presId="urn:microsoft.com/office/officeart/2018/layout/CircleProcess"/>
    <dgm:cxn modelId="{936BA5DA-7E05-4148-ADA6-C981EB44218A}" type="presOf" srcId="{35B3C620-BFFD-445A-87D0-D51A297511E6}" destId="{B916BA1E-2E8D-4515-8299-F4D510FC1106}" srcOrd="0" destOrd="0" presId="urn:microsoft.com/office/officeart/2018/layout/CircleProcess"/>
    <dgm:cxn modelId="{8ED57FDD-4CD2-4428-BE64-1962CE7E4E8A}" type="presOf" srcId="{A05FA415-687D-405F-9509-270DDF49316B}" destId="{026E6E6A-D279-4A9E-8643-2362353B393F}" srcOrd="1" destOrd="0" presId="urn:microsoft.com/office/officeart/2018/layout/CircleProcess"/>
    <dgm:cxn modelId="{8AB0B2F0-B087-41B4-A733-56773F873F22}" type="presOf" srcId="{2346FD96-0F83-4133-A35F-0E134040696F}" destId="{EEA7EC78-0DE1-492F-8E8C-7A80DA74EB5F}" srcOrd="1" destOrd="0" presId="urn:microsoft.com/office/officeart/2018/layout/CircleProcess"/>
    <dgm:cxn modelId="{B9C90B2A-108C-40A2-998C-9AF9FBB6BB69}" type="presParOf" srcId="{C0BC9CD4-FBA7-4C67-89CA-BE790DC986D7}" destId="{652A99AB-83FA-4B84-9900-E347337581D1}" srcOrd="0" destOrd="0" presId="urn:microsoft.com/office/officeart/2018/layout/CircleProcess"/>
    <dgm:cxn modelId="{3C0A007E-D63B-4D70-8D7A-E376925E9266}" type="presParOf" srcId="{652A99AB-83FA-4B84-9900-E347337581D1}" destId="{F5C86D62-C2D9-42A8-BA33-747B12DE0401}" srcOrd="0" destOrd="0" presId="urn:microsoft.com/office/officeart/2018/layout/CircleProcess"/>
    <dgm:cxn modelId="{62C200DC-DE4F-4FAD-A2EC-9BC0128A400A}" type="presParOf" srcId="{C0BC9CD4-FBA7-4C67-89CA-BE790DC986D7}" destId="{5B669BEE-DC43-4BD6-8644-340B2B2A5B94}" srcOrd="1" destOrd="0" presId="urn:microsoft.com/office/officeart/2018/layout/CircleProcess"/>
    <dgm:cxn modelId="{EFB7F086-7CDE-4028-AB46-836FEC23BC39}" type="presParOf" srcId="{5B669BEE-DC43-4BD6-8644-340B2B2A5B94}" destId="{418C256D-17B7-4B99-8491-0B0C627F15C3}" srcOrd="0" destOrd="0" presId="urn:microsoft.com/office/officeart/2018/layout/CircleProcess"/>
    <dgm:cxn modelId="{898A566F-7700-4B29-973E-8A659FB985E9}" type="presParOf" srcId="{C0BC9CD4-FBA7-4C67-89CA-BE790DC986D7}" destId="{D3CC38E1-602B-48B6-BCFA-623C63FC5F7C}" srcOrd="2" destOrd="0" presId="urn:microsoft.com/office/officeart/2018/layout/CircleProcess"/>
    <dgm:cxn modelId="{19643E85-DCB6-4DD1-B74B-29DEF275FA15}" type="presParOf" srcId="{C0BC9CD4-FBA7-4C67-89CA-BE790DC986D7}" destId="{37C82AD7-15CD-403B-B01D-07A2AC680FB8}" srcOrd="3" destOrd="0" presId="urn:microsoft.com/office/officeart/2018/layout/CircleProcess"/>
    <dgm:cxn modelId="{FBC6EAD7-3E0F-4F5E-8F2E-0101EF775841}" type="presParOf" srcId="{37C82AD7-15CD-403B-B01D-07A2AC680FB8}" destId="{09315BC1-968F-4EAD-855F-3E53F6ED2E09}" srcOrd="0" destOrd="0" presId="urn:microsoft.com/office/officeart/2018/layout/CircleProcess"/>
    <dgm:cxn modelId="{5F218729-EB7D-41BE-AAA7-800031D0696B}" type="presParOf" srcId="{C0BC9CD4-FBA7-4C67-89CA-BE790DC986D7}" destId="{ABA81D1C-CA9F-4036-A87B-72189EEB4EDF}" srcOrd="4" destOrd="0" presId="urn:microsoft.com/office/officeart/2018/layout/CircleProcess"/>
    <dgm:cxn modelId="{EB9C397C-A0E0-4119-8BB2-6C027A976ACA}" type="presParOf" srcId="{ABA81D1C-CA9F-4036-A87B-72189EEB4EDF}" destId="{7794A404-EA44-4133-B172-0FCAB8D69669}" srcOrd="0" destOrd="0" presId="urn:microsoft.com/office/officeart/2018/layout/CircleProcess"/>
    <dgm:cxn modelId="{720D2E65-B2D6-48F1-A9CB-897AFEE75602}" type="presParOf" srcId="{C0BC9CD4-FBA7-4C67-89CA-BE790DC986D7}" destId="{026E6E6A-D279-4A9E-8643-2362353B393F}" srcOrd="5" destOrd="0" presId="urn:microsoft.com/office/officeart/2018/layout/CircleProcess"/>
    <dgm:cxn modelId="{702D31B2-C870-43B7-8D41-4525689EF835}" type="presParOf" srcId="{C0BC9CD4-FBA7-4C67-89CA-BE790DC986D7}" destId="{66E3AFE2-89E6-473A-B6B8-B9741CCDDF06}" srcOrd="6" destOrd="0" presId="urn:microsoft.com/office/officeart/2018/layout/CircleProcess"/>
    <dgm:cxn modelId="{FCDD7764-DF11-49B3-8A47-C1D2179E0AD2}" type="presParOf" srcId="{66E3AFE2-89E6-473A-B6B8-B9741CCDDF06}" destId="{2A6214C9-EDF4-4538-9553-862307040630}" srcOrd="0" destOrd="0" presId="urn:microsoft.com/office/officeart/2018/layout/CircleProcess"/>
    <dgm:cxn modelId="{9F2E59D3-A01B-4CD7-80C8-A97B3BFDDF1F}" type="presParOf" srcId="{C0BC9CD4-FBA7-4C67-89CA-BE790DC986D7}" destId="{1C3BA8FF-F9E2-4E60-B280-F94E349A9F8C}" srcOrd="7" destOrd="0" presId="urn:microsoft.com/office/officeart/2018/layout/CircleProcess"/>
    <dgm:cxn modelId="{FE1EE61E-B856-4019-B1BA-B43CD8F12390}" type="presParOf" srcId="{1C3BA8FF-F9E2-4E60-B280-F94E349A9F8C}" destId="{B916BA1E-2E8D-4515-8299-F4D510FC1106}" srcOrd="0" destOrd="0" presId="urn:microsoft.com/office/officeart/2018/layout/CircleProcess"/>
    <dgm:cxn modelId="{42852E46-8D73-41E6-B4EE-446A167BA360}" type="presParOf" srcId="{C0BC9CD4-FBA7-4C67-89CA-BE790DC986D7}" destId="{FA0EB296-AA9D-438B-921C-471B20D2C547}" srcOrd="8" destOrd="0" presId="urn:microsoft.com/office/officeart/2018/layout/CircleProcess"/>
    <dgm:cxn modelId="{D250DFCE-4F9D-4267-B744-3441481C9769}" type="presParOf" srcId="{C0BC9CD4-FBA7-4C67-89CA-BE790DC986D7}" destId="{25486B50-9348-47D3-B154-2D96AC6AEEA9}" srcOrd="9" destOrd="0" presId="urn:microsoft.com/office/officeart/2018/layout/CircleProcess"/>
    <dgm:cxn modelId="{036D11B3-55A4-4C08-A741-2485D4655266}" type="presParOf" srcId="{25486B50-9348-47D3-B154-2D96AC6AEEA9}" destId="{55DF5CDD-50D6-47D4-AE4C-21A462E67E78}" srcOrd="0" destOrd="0" presId="urn:microsoft.com/office/officeart/2018/layout/CircleProcess"/>
    <dgm:cxn modelId="{D4D2A518-625A-4435-B833-BFA58717E5A3}" type="presParOf" srcId="{C0BC9CD4-FBA7-4C67-89CA-BE790DC986D7}" destId="{DBBA7A02-9990-4EA3-989F-55BFC975BD77}" srcOrd="10" destOrd="0" presId="urn:microsoft.com/office/officeart/2018/layout/CircleProcess"/>
    <dgm:cxn modelId="{EEF28B1D-123B-47D4-9CC9-B09F8D63CB51}" type="presParOf" srcId="{DBBA7A02-9990-4EA3-989F-55BFC975BD77}" destId="{6987318D-5D38-40A9-B5E8-DCAF5F66B8E8}" srcOrd="0" destOrd="0" presId="urn:microsoft.com/office/officeart/2018/layout/CircleProcess"/>
    <dgm:cxn modelId="{5DE45B43-0621-4A3F-8BE0-6C0C2CFDBEF1}" type="presParOf" srcId="{C0BC9CD4-FBA7-4C67-89CA-BE790DC986D7}" destId="{D7DC0F46-A5F7-4D69-BF17-E9223E102AB8}" srcOrd="11" destOrd="0" presId="urn:microsoft.com/office/officeart/2018/layout/CircleProcess"/>
    <dgm:cxn modelId="{E27463F1-F6F7-4A5C-BBE6-98BD4AF64CEC}" type="presParOf" srcId="{C0BC9CD4-FBA7-4C67-89CA-BE790DC986D7}" destId="{0FA0A379-A350-4086-9BD8-C08C521B0891}" srcOrd="12" destOrd="0" presId="urn:microsoft.com/office/officeart/2018/layout/CircleProcess"/>
    <dgm:cxn modelId="{B6500618-E4A5-4430-88CC-0789C47F5A70}" type="presParOf" srcId="{0FA0A379-A350-4086-9BD8-C08C521B0891}" destId="{FD33E1CA-6215-4BFE-9D55-32126C8557DD}" srcOrd="0" destOrd="0" presId="urn:microsoft.com/office/officeart/2018/layout/CircleProcess"/>
    <dgm:cxn modelId="{5F5E80CF-06C2-416A-A946-25AB5A257C84}" type="presParOf" srcId="{C0BC9CD4-FBA7-4C67-89CA-BE790DC986D7}" destId="{2FA1D746-28CD-48DB-9C09-88BACA49E33B}" srcOrd="13" destOrd="0" presId="urn:microsoft.com/office/officeart/2018/layout/CircleProcess"/>
    <dgm:cxn modelId="{F125E224-C115-4239-AC99-5BABB9F247B4}" type="presParOf" srcId="{2FA1D746-28CD-48DB-9C09-88BACA49E33B}" destId="{6CC11393-8DE0-4604-837C-78C6961EBE4F}" srcOrd="0" destOrd="0" presId="urn:microsoft.com/office/officeart/2018/layout/CircleProcess"/>
    <dgm:cxn modelId="{42DFFBBC-0888-40E0-9338-A7F4219E8B9F}" type="presParOf" srcId="{C0BC9CD4-FBA7-4C67-89CA-BE790DC986D7}" destId="{EEA7EC78-0DE1-492F-8E8C-7A80DA74EB5F}" srcOrd="14" destOrd="0" presId="urn:microsoft.com/office/officeart/2018/layout/CircleProcess"/>
    <dgm:cxn modelId="{695017CB-A321-4EA1-818C-634086CA2B4E}" type="presParOf" srcId="{C0BC9CD4-FBA7-4C67-89CA-BE790DC986D7}" destId="{D1F72B96-8063-427D-85C3-AE6398AB0098}" srcOrd="15" destOrd="0" presId="urn:microsoft.com/office/officeart/2018/layout/CircleProcess"/>
    <dgm:cxn modelId="{7DA8299C-548F-413D-A8A5-6A65AB802889}" type="presParOf" srcId="{D1F72B96-8063-427D-85C3-AE6398AB0098}" destId="{DF20FBC0-1D08-4121-8FEA-53D1FB87379F}" srcOrd="0" destOrd="0" presId="urn:microsoft.com/office/officeart/2018/layout/CircleProcess"/>
    <dgm:cxn modelId="{250F73B5-93F6-4D42-A515-E35E6D328EF3}" type="presParOf" srcId="{C0BC9CD4-FBA7-4C67-89CA-BE790DC986D7}" destId="{7382E2B0-415E-4B7D-9857-9CD41560CBE3}" srcOrd="16" destOrd="0" presId="urn:microsoft.com/office/officeart/2018/layout/CircleProcess"/>
    <dgm:cxn modelId="{D55812F1-3F87-49AD-98FA-777C7BE1C1F4}" type="presParOf" srcId="{7382E2B0-415E-4B7D-9857-9CD41560CBE3}" destId="{AAB56350-F39F-4229-A39B-087595DAD0BF}" srcOrd="0" destOrd="0" presId="urn:microsoft.com/office/officeart/2018/layout/CircleProcess"/>
    <dgm:cxn modelId="{AC649876-1D05-4482-A632-C7F2B8D32A54}" type="presParOf" srcId="{C0BC9CD4-FBA7-4C67-89CA-BE790DC986D7}" destId="{76864C0F-4B83-4231-9866-4F585B6CC81E}" srcOrd="17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A8DA12-0435-4952-A66F-464756D680EF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FAEC196-307D-4DAE-AD50-6619E052DB4C}">
      <dgm:prSet/>
      <dgm:spPr/>
      <dgm:t>
        <a:bodyPr/>
        <a:lstStyle/>
        <a:p>
          <a:r>
            <a:rPr lang="hr-HR" b="0" i="0"/>
            <a:t>Dan obitelji provedimo u radosti zajedništva i izražavanju ljubavi svim članovima svoje obitelji.</a:t>
          </a:r>
          <a:endParaRPr lang="en-US"/>
        </a:p>
      </dgm:t>
    </dgm:pt>
    <dgm:pt modelId="{55EF3528-8882-4CC1-9C4F-E798CF2B21A1}" type="parTrans" cxnId="{6CA34573-7C68-4DAA-8151-7F93789DA40D}">
      <dgm:prSet/>
      <dgm:spPr/>
      <dgm:t>
        <a:bodyPr/>
        <a:lstStyle/>
        <a:p>
          <a:endParaRPr lang="en-US"/>
        </a:p>
      </dgm:t>
    </dgm:pt>
    <dgm:pt modelId="{3A40D1E2-DC95-4F48-921E-A8D3AB88E398}" type="sibTrans" cxnId="{6CA34573-7C68-4DAA-8151-7F93789DA40D}">
      <dgm:prSet/>
      <dgm:spPr/>
      <dgm:t>
        <a:bodyPr/>
        <a:lstStyle/>
        <a:p>
          <a:endParaRPr lang="en-US"/>
        </a:p>
      </dgm:t>
    </dgm:pt>
    <dgm:pt modelId="{16676385-39B6-41D9-B20A-695FAC6FC320}">
      <dgm:prSet/>
      <dgm:spPr/>
      <dgm:t>
        <a:bodyPr/>
        <a:lstStyle/>
        <a:p>
          <a:r>
            <a:rPr lang="hr-HR" b="0" i="0"/>
            <a:t>Radujmo se što imamo jedni druge i volimo se.</a:t>
          </a:r>
          <a:endParaRPr lang="en-US"/>
        </a:p>
      </dgm:t>
    </dgm:pt>
    <dgm:pt modelId="{F3950631-CE2A-4B50-889C-D57D52D22C6A}" type="parTrans" cxnId="{0DFE147B-E407-47B3-A6FF-C0EA13CC4E22}">
      <dgm:prSet/>
      <dgm:spPr/>
      <dgm:t>
        <a:bodyPr/>
        <a:lstStyle/>
        <a:p>
          <a:endParaRPr lang="en-US"/>
        </a:p>
      </dgm:t>
    </dgm:pt>
    <dgm:pt modelId="{77C31CFE-7A60-4704-981E-7A95072B341A}" type="sibTrans" cxnId="{0DFE147B-E407-47B3-A6FF-C0EA13CC4E22}">
      <dgm:prSet/>
      <dgm:spPr/>
      <dgm:t>
        <a:bodyPr/>
        <a:lstStyle/>
        <a:p>
          <a:endParaRPr lang="en-US"/>
        </a:p>
      </dgm:t>
    </dgm:pt>
    <dgm:pt modelId="{A1AC3E8D-F843-44F8-BD61-776C66300DF6}">
      <dgm:prSet/>
      <dgm:spPr/>
      <dgm:t>
        <a:bodyPr/>
        <a:lstStyle/>
        <a:p>
          <a:r>
            <a:rPr lang="hr-HR" b="0" i="0"/>
            <a:t>Neka je to dan koji je ispunjen srdačnim odnosima u svakoj obitelji.</a:t>
          </a:r>
          <a:endParaRPr lang="en-US"/>
        </a:p>
      </dgm:t>
    </dgm:pt>
    <dgm:pt modelId="{8CEF9510-14E8-427F-9C7C-E115C83E5524}" type="parTrans" cxnId="{2A4AEEBB-0ED2-4BCF-85AB-2302032B4F59}">
      <dgm:prSet/>
      <dgm:spPr/>
      <dgm:t>
        <a:bodyPr/>
        <a:lstStyle/>
        <a:p>
          <a:endParaRPr lang="en-US"/>
        </a:p>
      </dgm:t>
    </dgm:pt>
    <dgm:pt modelId="{C8CC061E-1CAE-454F-BABB-93601763DCCD}" type="sibTrans" cxnId="{2A4AEEBB-0ED2-4BCF-85AB-2302032B4F59}">
      <dgm:prSet/>
      <dgm:spPr/>
      <dgm:t>
        <a:bodyPr/>
        <a:lstStyle/>
        <a:p>
          <a:endParaRPr lang="en-US"/>
        </a:p>
      </dgm:t>
    </dgm:pt>
    <dgm:pt modelId="{34E3FD17-5CC4-481A-B7C6-BD40ABA70D18}" type="pres">
      <dgm:prSet presAssocID="{5BA8DA12-0435-4952-A66F-464756D680EF}" presName="outerComposite" presStyleCnt="0">
        <dgm:presLayoutVars>
          <dgm:chMax val="5"/>
          <dgm:dir/>
          <dgm:resizeHandles val="exact"/>
        </dgm:presLayoutVars>
      </dgm:prSet>
      <dgm:spPr/>
    </dgm:pt>
    <dgm:pt modelId="{5E7F79E9-F6EC-4ECB-B24F-0DD33892C871}" type="pres">
      <dgm:prSet presAssocID="{5BA8DA12-0435-4952-A66F-464756D680EF}" presName="dummyMaxCanvas" presStyleCnt="0">
        <dgm:presLayoutVars/>
      </dgm:prSet>
      <dgm:spPr/>
    </dgm:pt>
    <dgm:pt modelId="{B621B8F3-3069-4694-AF3E-E4BFD0B5FA56}" type="pres">
      <dgm:prSet presAssocID="{5BA8DA12-0435-4952-A66F-464756D680EF}" presName="ThreeNodes_1" presStyleLbl="node1" presStyleIdx="0" presStyleCnt="3">
        <dgm:presLayoutVars>
          <dgm:bulletEnabled val="1"/>
        </dgm:presLayoutVars>
      </dgm:prSet>
      <dgm:spPr/>
    </dgm:pt>
    <dgm:pt modelId="{260CB3EC-34B2-49A6-B9D9-6EC34F26F14B}" type="pres">
      <dgm:prSet presAssocID="{5BA8DA12-0435-4952-A66F-464756D680EF}" presName="ThreeNodes_2" presStyleLbl="node1" presStyleIdx="1" presStyleCnt="3" custScaleX="109055">
        <dgm:presLayoutVars>
          <dgm:bulletEnabled val="1"/>
        </dgm:presLayoutVars>
      </dgm:prSet>
      <dgm:spPr/>
    </dgm:pt>
    <dgm:pt modelId="{67E16995-EFD0-4FFA-B9C4-EC917E253179}" type="pres">
      <dgm:prSet presAssocID="{5BA8DA12-0435-4952-A66F-464756D680EF}" presName="ThreeNodes_3" presStyleLbl="node1" presStyleIdx="2" presStyleCnt="3">
        <dgm:presLayoutVars>
          <dgm:bulletEnabled val="1"/>
        </dgm:presLayoutVars>
      </dgm:prSet>
      <dgm:spPr/>
    </dgm:pt>
    <dgm:pt modelId="{E5C2F2B7-50C0-4DED-8B15-72E4A935F18B}" type="pres">
      <dgm:prSet presAssocID="{5BA8DA12-0435-4952-A66F-464756D680EF}" presName="ThreeConn_1-2" presStyleLbl="fgAccFollowNode1" presStyleIdx="0" presStyleCnt="2">
        <dgm:presLayoutVars>
          <dgm:bulletEnabled val="1"/>
        </dgm:presLayoutVars>
      </dgm:prSet>
      <dgm:spPr/>
    </dgm:pt>
    <dgm:pt modelId="{C897E313-1519-40FA-828C-E3BC92D7C067}" type="pres">
      <dgm:prSet presAssocID="{5BA8DA12-0435-4952-A66F-464756D680EF}" presName="ThreeConn_2-3" presStyleLbl="fgAccFollowNode1" presStyleIdx="1" presStyleCnt="2">
        <dgm:presLayoutVars>
          <dgm:bulletEnabled val="1"/>
        </dgm:presLayoutVars>
      </dgm:prSet>
      <dgm:spPr/>
    </dgm:pt>
    <dgm:pt modelId="{95442195-41DD-4B02-BA2C-C15B1321B08E}" type="pres">
      <dgm:prSet presAssocID="{5BA8DA12-0435-4952-A66F-464756D680EF}" presName="ThreeNodes_1_text" presStyleLbl="node1" presStyleIdx="2" presStyleCnt="3">
        <dgm:presLayoutVars>
          <dgm:bulletEnabled val="1"/>
        </dgm:presLayoutVars>
      </dgm:prSet>
      <dgm:spPr/>
    </dgm:pt>
    <dgm:pt modelId="{CA1A77FE-534B-4152-9F1E-95862349C4FB}" type="pres">
      <dgm:prSet presAssocID="{5BA8DA12-0435-4952-A66F-464756D680EF}" presName="ThreeNodes_2_text" presStyleLbl="node1" presStyleIdx="2" presStyleCnt="3">
        <dgm:presLayoutVars>
          <dgm:bulletEnabled val="1"/>
        </dgm:presLayoutVars>
      </dgm:prSet>
      <dgm:spPr/>
    </dgm:pt>
    <dgm:pt modelId="{8A011995-9DAB-453C-8D64-962D2427D6ED}" type="pres">
      <dgm:prSet presAssocID="{5BA8DA12-0435-4952-A66F-464756D680EF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CDB4E12-B156-461D-A796-C7FBEFB675FE}" type="presOf" srcId="{3A40D1E2-DC95-4F48-921E-A8D3AB88E398}" destId="{E5C2F2B7-50C0-4DED-8B15-72E4A935F18B}" srcOrd="0" destOrd="0" presId="urn:microsoft.com/office/officeart/2005/8/layout/vProcess5"/>
    <dgm:cxn modelId="{174D7614-52D4-411E-B4B7-D7514048954F}" type="presOf" srcId="{A1AC3E8D-F843-44F8-BD61-776C66300DF6}" destId="{8A011995-9DAB-453C-8D64-962D2427D6ED}" srcOrd="1" destOrd="0" presId="urn:microsoft.com/office/officeart/2005/8/layout/vProcess5"/>
    <dgm:cxn modelId="{6D4B332F-34E8-4809-B1D0-CBC93A3D41E1}" type="presOf" srcId="{A1AC3E8D-F843-44F8-BD61-776C66300DF6}" destId="{67E16995-EFD0-4FFA-B9C4-EC917E253179}" srcOrd="0" destOrd="0" presId="urn:microsoft.com/office/officeart/2005/8/layout/vProcess5"/>
    <dgm:cxn modelId="{EA3E625D-81F5-48E7-A9DC-B98CA13D043E}" type="presOf" srcId="{8FAEC196-307D-4DAE-AD50-6619E052DB4C}" destId="{95442195-41DD-4B02-BA2C-C15B1321B08E}" srcOrd="1" destOrd="0" presId="urn:microsoft.com/office/officeart/2005/8/layout/vProcess5"/>
    <dgm:cxn modelId="{6CA34573-7C68-4DAA-8151-7F93789DA40D}" srcId="{5BA8DA12-0435-4952-A66F-464756D680EF}" destId="{8FAEC196-307D-4DAE-AD50-6619E052DB4C}" srcOrd="0" destOrd="0" parTransId="{55EF3528-8882-4CC1-9C4F-E798CF2B21A1}" sibTransId="{3A40D1E2-DC95-4F48-921E-A8D3AB88E398}"/>
    <dgm:cxn modelId="{0DFE147B-E407-47B3-A6FF-C0EA13CC4E22}" srcId="{5BA8DA12-0435-4952-A66F-464756D680EF}" destId="{16676385-39B6-41D9-B20A-695FAC6FC320}" srcOrd="1" destOrd="0" parTransId="{F3950631-CE2A-4B50-889C-D57D52D22C6A}" sibTransId="{77C31CFE-7A60-4704-981E-7A95072B341A}"/>
    <dgm:cxn modelId="{4876C17C-2813-4A05-A888-1570B0D9DDF5}" type="presOf" srcId="{16676385-39B6-41D9-B20A-695FAC6FC320}" destId="{CA1A77FE-534B-4152-9F1E-95862349C4FB}" srcOrd="1" destOrd="0" presId="urn:microsoft.com/office/officeart/2005/8/layout/vProcess5"/>
    <dgm:cxn modelId="{2A4AEEBB-0ED2-4BCF-85AB-2302032B4F59}" srcId="{5BA8DA12-0435-4952-A66F-464756D680EF}" destId="{A1AC3E8D-F843-44F8-BD61-776C66300DF6}" srcOrd="2" destOrd="0" parTransId="{8CEF9510-14E8-427F-9C7C-E115C83E5524}" sibTransId="{C8CC061E-1CAE-454F-BABB-93601763DCCD}"/>
    <dgm:cxn modelId="{4DBD68CE-052C-480E-8500-1F27081CCD49}" type="presOf" srcId="{8FAEC196-307D-4DAE-AD50-6619E052DB4C}" destId="{B621B8F3-3069-4694-AF3E-E4BFD0B5FA56}" srcOrd="0" destOrd="0" presId="urn:microsoft.com/office/officeart/2005/8/layout/vProcess5"/>
    <dgm:cxn modelId="{A89513D7-63D8-42CF-8BFC-F62A5123FE57}" type="presOf" srcId="{77C31CFE-7A60-4704-981E-7A95072B341A}" destId="{C897E313-1519-40FA-828C-E3BC92D7C067}" srcOrd="0" destOrd="0" presId="urn:microsoft.com/office/officeart/2005/8/layout/vProcess5"/>
    <dgm:cxn modelId="{CB0188E3-68D9-4B0B-A969-4160996D8EC3}" type="presOf" srcId="{5BA8DA12-0435-4952-A66F-464756D680EF}" destId="{34E3FD17-5CC4-481A-B7C6-BD40ABA70D18}" srcOrd="0" destOrd="0" presId="urn:microsoft.com/office/officeart/2005/8/layout/vProcess5"/>
    <dgm:cxn modelId="{8040A4EE-23F6-4BA4-981E-02330FE0E2F0}" type="presOf" srcId="{16676385-39B6-41D9-B20A-695FAC6FC320}" destId="{260CB3EC-34B2-49A6-B9D9-6EC34F26F14B}" srcOrd="0" destOrd="0" presId="urn:microsoft.com/office/officeart/2005/8/layout/vProcess5"/>
    <dgm:cxn modelId="{10E052D8-3C97-4EE9-A114-5868211FC5DE}" type="presParOf" srcId="{34E3FD17-5CC4-481A-B7C6-BD40ABA70D18}" destId="{5E7F79E9-F6EC-4ECB-B24F-0DD33892C871}" srcOrd="0" destOrd="0" presId="urn:microsoft.com/office/officeart/2005/8/layout/vProcess5"/>
    <dgm:cxn modelId="{25DBDBA9-005C-4355-BFEC-F4D308B14988}" type="presParOf" srcId="{34E3FD17-5CC4-481A-B7C6-BD40ABA70D18}" destId="{B621B8F3-3069-4694-AF3E-E4BFD0B5FA56}" srcOrd="1" destOrd="0" presId="urn:microsoft.com/office/officeart/2005/8/layout/vProcess5"/>
    <dgm:cxn modelId="{B6B68F02-8914-4F61-B9BD-6093CE9A4689}" type="presParOf" srcId="{34E3FD17-5CC4-481A-B7C6-BD40ABA70D18}" destId="{260CB3EC-34B2-49A6-B9D9-6EC34F26F14B}" srcOrd="2" destOrd="0" presId="urn:microsoft.com/office/officeart/2005/8/layout/vProcess5"/>
    <dgm:cxn modelId="{82D2BBD0-5ADA-4993-A116-1FE5396AC5AF}" type="presParOf" srcId="{34E3FD17-5CC4-481A-B7C6-BD40ABA70D18}" destId="{67E16995-EFD0-4FFA-B9C4-EC917E253179}" srcOrd="3" destOrd="0" presId="urn:microsoft.com/office/officeart/2005/8/layout/vProcess5"/>
    <dgm:cxn modelId="{F35BB234-C87B-4D20-BBDF-4F7C2FFE1AC9}" type="presParOf" srcId="{34E3FD17-5CC4-481A-B7C6-BD40ABA70D18}" destId="{E5C2F2B7-50C0-4DED-8B15-72E4A935F18B}" srcOrd="4" destOrd="0" presId="urn:microsoft.com/office/officeart/2005/8/layout/vProcess5"/>
    <dgm:cxn modelId="{87E36D0F-3917-41DE-982F-7C8E3D68782A}" type="presParOf" srcId="{34E3FD17-5CC4-481A-B7C6-BD40ABA70D18}" destId="{C897E313-1519-40FA-828C-E3BC92D7C067}" srcOrd="5" destOrd="0" presId="urn:microsoft.com/office/officeart/2005/8/layout/vProcess5"/>
    <dgm:cxn modelId="{14936BAF-5FB0-431E-9503-2021B624BCDD}" type="presParOf" srcId="{34E3FD17-5CC4-481A-B7C6-BD40ABA70D18}" destId="{95442195-41DD-4B02-BA2C-C15B1321B08E}" srcOrd="6" destOrd="0" presId="urn:microsoft.com/office/officeart/2005/8/layout/vProcess5"/>
    <dgm:cxn modelId="{5448E3B3-3942-4117-844F-A68788E9D213}" type="presParOf" srcId="{34E3FD17-5CC4-481A-B7C6-BD40ABA70D18}" destId="{CA1A77FE-534B-4152-9F1E-95862349C4FB}" srcOrd="7" destOrd="0" presId="urn:microsoft.com/office/officeart/2005/8/layout/vProcess5"/>
    <dgm:cxn modelId="{996461A6-EA6F-4002-B58F-7713D35353BE}" type="presParOf" srcId="{34E3FD17-5CC4-481A-B7C6-BD40ABA70D18}" destId="{8A011995-9DAB-453C-8D64-962D2427D6E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86D62-C2D9-42A8-BA33-747B12DE0401}">
      <dsp:nvSpPr>
        <dsp:cNvPr id="0" name=""/>
        <dsp:cNvSpPr/>
      </dsp:nvSpPr>
      <dsp:spPr>
        <a:xfrm>
          <a:off x="8806954" y="1162998"/>
          <a:ext cx="1623472" cy="16231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C256D-17B7-4B99-8491-0B0C627F15C3}">
      <dsp:nvSpPr>
        <dsp:cNvPr id="0" name=""/>
        <dsp:cNvSpPr/>
      </dsp:nvSpPr>
      <dsp:spPr>
        <a:xfrm>
          <a:off x="8861619" y="1217113"/>
          <a:ext cx="1515172" cy="15149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b="0" i="0" kern="1200" dirty="0"/>
            <a:t>postavljanje granica koje djetetu omogućavaju razvijanje radnih navika</a:t>
          </a:r>
          <a:endParaRPr lang="en-US" sz="1500" kern="1200" dirty="0"/>
        </a:p>
      </dsp:txBody>
      <dsp:txXfrm>
        <a:off x="9078220" y="1433573"/>
        <a:ext cx="1081971" cy="1082014"/>
      </dsp:txXfrm>
    </dsp:sp>
    <dsp:sp modelId="{09315BC1-968F-4EAD-855F-3E53F6ED2E09}">
      <dsp:nvSpPr>
        <dsp:cNvPr id="0" name=""/>
        <dsp:cNvSpPr/>
      </dsp:nvSpPr>
      <dsp:spPr>
        <a:xfrm rot="2700000">
          <a:off x="7129961" y="1162816"/>
          <a:ext cx="1623243" cy="1623243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94A404-EA44-4133-B172-0FCAB8D69669}">
      <dsp:nvSpPr>
        <dsp:cNvPr id="0" name=""/>
        <dsp:cNvSpPr/>
      </dsp:nvSpPr>
      <dsp:spPr>
        <a:xfrm>
          <a:off x="7184513" y="1217113"/>
          <a:ext cx="1515172" cy="15149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b="0" i="0" kern="1200" dirty="0"/>
            <a:t>jasno definirana pravila ponašanja </a:t>
          </a:r>
          <a:endParaRPr lang="en-US" sz="1500" kern="1200" dirty="0"/>
        </a:p>
      </dsp:txBody>
      <dsp:txXfrm>
        <a:off x="7401113" y="1433573"/>
        <a:ext cx="1081971" cy="1082014"/>
      </dsp:txXfrm>
    </dsp:sp>
    <dsp:sp modelId="{2A6214C9-EDF4-4538-9553-862307040630}">
      <dsp:nvSpPr>
        <dsp:cNvPr id="0" name=""/>
        <dsp:cNvSpPr/>
      </dsp:nvSpPr>
      <dsp:spPr>
        <a:xfrm rot="2700000">
          <a:off x="5452854" y="1162816"/>
          <a:ext cx="1623243" cy="1623243"/>
        </a:xfrm>
        <a:prstGeom prst="teardrop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16BA1E-2E8D-4515-8299-F4D510FC1106}">
      <dsp:nvSpPr>
        <dsp:cNvPr id="0" name=""/>
        <dsp:cNvSpPr/>
      </dsp:nvSpPr>
      <dsp:spPr>
        <a:xfrm>
          <a:off x="5507406" y="1217113"/>
          <a:ext cx="1515172" cy="15149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b="0" i="0" kern="1200" dirty="0"/>
            <a:t>emocionalna podrška  </a:t>
          </a:r>
          <a:endParaRPr lang="en-US" sz="1500" kern="1200" dirty="0"/>
        </a:p>
      </dsp:txBody>
      <dsp:txXfrm>
        <a:off x="5724006" y="1433573"/>
        <a:ext cx="1081971" cy="1082014"/>
      </dsp:txXfrm>
    </dsp:sp>
    <dsp:sp modelId="{55DF5CDD-50D6-47D4-AE4C-21A462E67E78}">
      <dsp:nvSpPr>
        <dsp:cNvPr id="0" name=""/>
        <dsp:cNvSpPr/>
      </dsp:nvSpPr>
      <dsp:spPr>
        <a:xfrm rot="2700000">
          <a:off x="3775748" y="1162816"/>
          <a:ext cx="1623243" cy="1623243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7318D-5D38-40A9-B5E8-DCAF5F66B8E8}">
      <dsp:nvSpPr>
        <dsp:cNvPr id="0" name=""/>
        <dsp:cNvSpPr/>
      </dsp:nvSpPr>
      <dsp:spPr>
        <a:xfrm>
          <a:off x="3830299" y="1217113"/>
          <a:ext cx="1515172" cy="15149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b="0" i="0" kern="1200" dirty="0"/>
            <a:t>kvalitetna komunikacija</a:t>
          </a:r>
          <a:endParaRPr lang="en-US" sz="1500" kern="1200" dirty="0"/>
        </a:p>
      </dsp:txBody>
      <dsp:txXfrm>
        <a:off x="4045868" y="1433573"/>
        <a:ext cx="1081971" cy="1082014"/>
      </dsp:txXfrm>
    </dsp:sp>
    <dsp:sp modelId="{FD33E1CA-6215-4BFE-9D55-32126C8557DD}">
      <dsp:nvSpPr>
        <dsp:cNvPr id="0" name=""/>
        <dsp:cNvSpPr/>
      </dsp:nvSpPr>
      <dsp:spPr>
        <a:xfrm rot="2700000">
          <a:off x="2098641" y="1162816"/>
          <a:ext cx="1623243" cy="1623243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11393-8DE0-4604-837C-78C6961EBE4F}">
      <dsp:nvSpPr>
        <dsp:cNvPr id="0" name=""/>
        <dsp:cNvSpPr/>
      </dsp:nvSpPr>
      <dsp:spPr>
        <a:xfrm>
          <a:off x="2153192" y="1217113"/>
          <a:ext cx="1515172" cy="151493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b="0" i="0" kern="1200" dirty="0"/>
            <a:t>prihvaćanje</a:t>
          </a:r>
          <a:endParaRPr lang="en-US" sz="1700" kern="1200" dirty="0"/>
        </a:p>
      </dsp:txBody>
      <dsp:txXfrm>
        <a:off x="2368761" y="1433573"/>
        <a:ext cx="1081971" cy="1082014"/>
      </dsp:txXfrm>
    </dsp:sp>
    <dsp:sp modelId="{DF20FBC0-1D08-4121-8FEA-53D1FB87379F}">
      <dsp:nvSpPr>
        <dsp:cNvPr id="0" name=""/>
        <dsp:cNvSpPr/>
      </dsp:nvSpPr>
      <dsp:spPr>
        <a:xfrm rot="2700000">
          <a:off x="421534" y="1162816"/>
          <a:ext cx="1623243" cy="1623243"/>
        </a:xfrm>
        <a:prstGeom prst="teardrop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56350-F39F-4229-A39B-087595DAD0BF}">
      <dsp:nvSpPr>
        <dsp:cNvPr id="0" name=""/>
        <dsp:cNvSpPr/>
      </dsp:nvSpPr>
      <dsp:spPr>
        <a:xfrm>
          <a:off x="475054" y="1217113"/>
          <a:ext cx="1515172" cy="15149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i="0" kern="1200" dirty="0"/>
            <a:t>roditeljska toplina </a:t>
          </a:r>
          <a:endParaRPr lang="en-US" sz="1800" kern="1200" dirty="0"/>
        </a:p>
      </dsp:txBody>
      <dsp:txXfrm>
        <a:off x="691655" y="1433573"/>
        <a:ext cx="1081971" cy="10820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1B8F3-3069-4694-AF3E-E4BFD0B5FA56}">
      <dsp:nvSpPr>
        <dsp:cNvPr id="0" name=""/>
        <dsp:cNvSpPr/>
      </dsp:nvSpPr>
      <dsp:spPr>
        <a:xfrm>
          <a:off x="0" y="0"/>
          <a:ext cx="9288654" cy="12578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b="0" i="0" kern="1200"/>
            <a:t>Dan obitelji provedimo u radosti zajedništva i izražavanju ljubavi svim članovima svoje obitelji.</a:t>
          </a:r>
          <a:endParaRPr lang="en-US" sz="3100" kern="1200"/>
        </a:p>
      </dsp:txBody>
      <dsp:txXfrm>
        <a:off x="36841" y="36841"/>
        <a:ext cx="7931345" cy="1184159"/>
      </dsp:txXfrm>
    </dsp:sp>
    <dsp:sp modelId="{260CB3EC-34B2-49A6-B9D9-6EC34F26F14B}">
      <dsp:nvSpPr>
        <dsp:cNvPr id="0" name=""/>
        <dsp:cNvSpPr/>
      </dsp:nvSpPr>
      <dsp:spPr>
        <a:xfrm>
          <a:off x="399043" y="1467481"/>
          <a:ext cx="10129742" cy="1257841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b="0" i="0" kern="1200"/>
            <a:t>Radujmo se što imamo jedni druge i volimo se.</a:t>
          </a:r>
          <a:endParaRPr lang="en-US" sz="3100" kern="1200"/>
        </a:p>
      </dsp:txBody>
      <dsp:txXfrm>
        <a:off x="435884" y="1504322"/>
        <a:ext cx="8270629" cy="1184159"/>
      </dsp:txXfrm>
    </dsp:sp>
    <dsp:sp modelId="{67E16995-EFD0-4FFA-B9C4-EC917E253179}">
      <dsp:nvSpPr>
        <dsp:cNvPr id="0" name=""/>
        <dsp:cNvSpPr/>
      </dsp:nvSpPr>
      <dsp:spPr>
        <a:xfrm>
          <a:off x="1639174" y="2934963"/>
          <a:ext cx="9288654" cy="1257841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b="0" i="0" kern="1200"/>
            <a:t>Neka je to dan koji je ispunjen srdačnim odnosima u svakoj obitelji.</a:t>
          </a:r>
          <a:endParaRPr lang="en-US" sz="3100" kern="1200"/>
        </a:p>
      </dsp:txBody>
      <dsp:txXfrm>
        <a:off x="1676015" y="2971804"/>
        <a:ext cx="7577788" cy="1184159"/>
      </dsp:txXfrm>
    </dsp:sp>
    <dsp:sp modelId="{E5C2F2B7-50C0-4DED-8B15-72E4A935F18B}">
      <dsp:nvSpPr>
        <dsp:cNvPr id="0" name=""/>
        <dsp:cNvSpPr/>
      </dsp:nvSpPr>
      <dsp:spPr>
        <a:xfrm>
          <a:off x="8471057" y="953863"/>
          <a:ext cx="817596" cy="8175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655016" y="953863"/>
        <a:ext cx="449678" cy="615241"/>
      </dsp:txXfrm>
    </dsp:sp>
    <dsp:sp modelId="{C897E313-1519-40FA-828C-E3BC92D7C067}">
      <dsp:nvSpPr>
        <dsp:cNvPr id="0" name=""/>
        <dsp:cNvSpPr/>
      </dsp:nvSpPr>
      <dsp:spPr>
        <a:xfrm>
          <a:off x="9290644" y="2412959"/>
          <a:ext cx="817596" cy="8175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474603" y="2412959"/>
        <a:ext cx="449678" cy="615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E4D79A-004F-4344-A1DE-B3E878B02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9312E23-4D9D-4BE1-AB33-2182FEE10C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4C6E8C8-8950-4EF7-A109-D0450282E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350D2-2916-4887-815B-9F20B12AA458}" type="datetimeFigureOut">
              <a:rPr lang="hr-HR" smtClean="0"/>
              <a:t>14.5.2023.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DA9C0FE-5DEC-4301-A415-3E3783EB7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FDE3D2A-213C-42A9-AC8E-72062D58D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B514E-5C2E-4284-881D-D4AC35661E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861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gallery dir="l"/>
        <p:sndAc>
          <p:stSnd>
            <p:snd r:embed="rId1" name="chimes.wav"/>
          </p:stSnd>
        </p:sndAc>
      </p:transition>
    </mc:Choice>
    <mc:Fallback xmlns="">
      <p:transition spd="slow" advClick="0" advTm="8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933D15-C443-42B0-9C31-71690E9AD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88F6696-21A5-47CC-9B44-D42DC6BE56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1821C5F-83D6-49B2-B1CB-10E16F4A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350D2-2916-4887-815B-9F20B12AA458}" type="datetimeFigureOut">
              <a:rPr lang="hr-HR" smtClean="0"/>
              <a:t>14.5.2023.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BB2F1C6-6D12-4B36-BD0B-7EAEF9D8B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2C5E04D-0936-4ABB-A9D8-19357E3EE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B514E-5C2E-4284-881D-D4AC35661E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762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gallery dir="l"/>
        <p:sndAc>
          <p:stSnd>
            <p:snd r:embed="rId1" name="chimes.wav"/>
          </p:stSnd>
        </p:sndAc>
      </p:transition>
    </mc:Choice>
    <mc:Fallback xmlns="">
      <p:transition spd="slow" advClick="0" advTm="8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6ED47B08-EEC7-4D55-B8A0-D008AB80B2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27A2C03-90F2-447D-8A7A-B241DD55B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2EDBDB1-236B-48EB-8B38-FE36BC071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350D2-2916-4887-815B-9F20B12AA458}" type="datetimeFigureOut">
              <a:rPr lang="hr-HR" smtClean="0"/>
              <a:t>14.5.2023.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B6821A9-C247-4ED3-8835-A0FC50EEC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BBD8130-429B-4F32-A3FF-257A1E20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B514E-5C2E-4284-881D-D4AC35661E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96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gallery dir="l"/>
        <p:sndAc>
          <p:stSnd>
            <p:snd r:embed="rId1" name="chimes.wav"/>
          </p:stSnd>
        </p:sndAc>
      </p:transition>
    </mc:Choice>
    <mc:Fallback xmlns="">
      <p:transition spd="slow" advClick="0" advTm="8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501A18-CF6E-4E42-8A64-C126763A4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F0691BF-9A78-42F8-8B12-7469E98EE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B69ADCD-227E-44EE-9DCA-9910FB8F3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350D2-2916-4887-815B-9F20B12AA458}" type="datetimeFigureOut">
              <a:rPr lang="hr-HR" smtClean="0"/>
              <a:t>14.5.2023.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77573C3-90C6-411F-9EDA-D8B42E55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D22D8E1-7236-4051-8C90-C056D684F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B514E-5C2E-4284-881D-D4AC35661E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682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gallery dir="l"/>
        <p:sndAc>
          <p:stSnd>
            <p:snd r:embed="rId1" name="chimes.wav"/>
          </p:stSnd>
        </p:sndAc>
      </p:transition>
    </mc:Choice>
    <mc:Fallback xmlns="">
      <p:transition spd="slow" advClick="0" advTm="8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C709F7-03F3-4F8D-8FDA-95AB18D63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1D6A100-D3F8-4318-B65C-D5B47C4AE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D2F4B4A-2FB5-4F00-9ED3-F5238D6B7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350D2-2916-4887-815B-9F20B12AA458}" type="datetimeFigureOut">
              <a:rPr lang="hr-HR" smtClean="0"/>
              <a:t>14.5.2023.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BB1C362-D93B-462F-B91B-6FD3DFDDF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FE5F6C1-DC18-4F3D-BABD-84B79D03F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B514E-5C2E-4284-881D-D4AC35661E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759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gallery dir="l"/>
        <p:sndAc>
          <p:stSnd>
            <p:snd r:embed="rId1" name="chimes.wav"/>
          </p:stSnd>
        </p:sndAc>
      </p:transition>
    </mc:Choice>
    <mc:Fallback xmlns="">
      <p:transition spd="slow" advClick="0" advTm="8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BD30C8-9DBD-4720-8681-1D40ED8D8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706DC70-D4CE-4803-9C5D-C7160567BE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282C0CB-1E7E-4946-B451-CBB1DB01C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10B3E97-0E0A-49E1-AB8A-4D244B318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350D2-2916-4887-815B-9F20B12AA458}" type="datetimeFigureOut">
              <a:rPr lang="hr-HR" smtClean="0"/>
              <a:t>14.5.2023.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87696AF-1CD7-4EE8-8AA0-5A3E130FF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E0A3D77-9331-4CC5-8A60-9C6724F13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B514E-5C2E-4284-881D-D4AC35661E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807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gallery dir="l"/>
        <p:sndAc>
          <p:stSnd>
            <p:snd r:embed="rId1" name="chimes.wav"/>
          </p:stSnd>
        </p:sndAc>
      </p:transition>
    </mc:Choice>
    <mc:Fallback xmlns="">
      <p:transition spd="slow" advClick="0" advTm="8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50D634-5502-491C-B170-D2A2A7A7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F263EE1-99B0-4726-9133-0934BC60F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E43FCC6-8F1B-4C10-B62F-7D67437B9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F50C28F-F1D2-4879-AC06-BEF020FA5E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A6496C7-E588-4F4F-8A3E-B0E7371D7C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DFFBBD15-3D08-4EF6-A2B6-70BB0E3BB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350D2-2916-4887-815B-9F20B12AA458}" type="datetimeFigureOut">
              <a:rPr lang="hr-HR" smtClean="0"/>
              <a:t>14.5.2023.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E4BA191-8B6C-4C4B-8B1D-DDB3FFDAC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092C1054-6CFC-4E8B-A5CA-B146CF8E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B514E-5C2E-4284-881D-D4AC35661E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724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gallery dir="l"/>
        <p:sndAc>
          <p:stSnd>
            <p:snd r:embed="rId1" name="chimes.wav"/>
          </p:stSnd>
        </p:sndAc>
      </p:transition>
    </mc:Choice>
    <mc:Fallback xmlns="">
      <p:transition spd="slow" advClick="0" advTm="8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5170C9-297A-4DC1-86B3-DF7D24CD3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3C62AA3-73FC-40B9-9DBC-6617E6ED8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350D2-2916-4887-815B-9F20B12AA458}" type="datetimeFigureOut">
              <a:rPr lang="hr-HR" smtClean="0"/>
              <a:t>14.5.2023.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3768553-4AE5-4166-813F-1DB74A708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5196D6C-A021-4A5A-A7C9-301F81B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B514E-5C2E-4284-881D-D4AC35661E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807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gallery dir="l"/>
        <p:sndAc>
          <p:stSnd>
            <p:snd r:embed="rId1" name="chimes.wav"/>
          </p:stSnd>
        </p:sndAc>
      </p:transition>
    </mc:Choice>
    <mc:Fallback xmlns="">
      <p:transition spd="slow" advClick="0" advTm="8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F1772CB-461D-422A-94E7-A810F64B8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350D2-2916-4887-815B-9F20B12AA458}" type="datetimeFigureOut">
              <a:rPr lang="hr-HR" smtClean="0"/>
              <a:t>14.5.2023.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AD33A754-8D62-43B1-8DF9-D6457CEC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1E1ED02-CDB5-4FD2-80EA-3C895FCD1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B514E-5C2E-4284-881D-D4AC35661E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906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gallery dir="l"/>
        <p:sndAc>
          <p:stSnd>
            <p:snd r:embed="rId1" name="chimes.wav"/>
          </p:stSnd>
        </p:sndAc>
      </p:transition>
    </mc:Choice>
    <mc:Fallback xmlns="">
      <p:transition spd="slow" advClick="0" advTm="8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ED94C3-B357-4C5C-A05B-A6059FA86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4B300C7-EEA6-4D0E-A800-D71BD5B47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F169FB8-36C2-43E6-8E32-CF91BDB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67A841D-928E-4837-8995-2836F137F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350D2-2916-4887-815B-9F20B12AA458}" type="datetimeFigureOut">
              <a:rPr lang="hr-HR" smtClean="0"/>
              <a:t>14.5.2023.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9173715-4896-4DA7-80AB-5E45D9E7A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8F441D8-7639-4A3F-A3F5-AA732C3D1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B514E-5C2E-4284-881D-D4AC35661E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973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gallery dir="l"/>
        <p:sndAc>
          <p:stSnd>
            <p:snd r:embed="rId1" name="chimes.wav"/>
          </p:stSnd>
        </p:sndAc>
      </p:transition>
    </mc:Choice>
    <mc:Fallback xmlns="">
      <p:transition spd="slow" advClick="0" advTm="8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193494-CC28-4AC3-BA5F-532EA0FEE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2B33F4C4-A44B-4EA0-B98A-A5F5CB946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A9439AB-6A77-4EF5-A817-72781B2D6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A648841-FCF2-4E71-8A45-682256643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350D2-2916-4887-815B-9F20B12AA458}" type="datetimeFigureOut">
              <a:rPr lang="hr-HR" smtClean="0"/>
              <a:t>14.5.2023.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5B330B2-AB47-402C-A25E-D954C042C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D85267A-8B9F-4F20-80D5-E4E3D73BE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B514E-5C2E-4284-881D-D4AC35661E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464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gallery dir="l"/>
        <p:sndAc>
          <p:stSnd>
            <p:snd r:embed="rId1" name="chimes.wav"/>
          </p:stSnd>
        </p:sndAc>
      </p:transition>
    </mc:Choice>
    <mc:Fallback xmlns="">
      <p:transition spd="slow" advClick="0" advTm="8000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3A5F306F-6538-4753-8689-A69B0AA8D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54A4E6F-681C-457D-AD38-0A910A33A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68A0E80-1AC7-40FA-86C4-B70A584979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350D2-2916-4887-815B-9F20B12AA458}" type="datetimeFigureOut">
              <a:rPr lang="hr-HR" smtClean="0"/>
              <a:t>14.5.2023.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AB434DD-1D0B-4FC6-874B-17DFA3A1C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1EA0081-23E0-4EAE-A826-DFB2B2164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B514E-5C2E-4284-881D-D4AC35661E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315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gallery dir="l"/>
        <p:sndAc>
          <p:stSnd>
            <p:snd r:embed="rId13" name="chimes.wav"/>
          </p:stSnd>
        </p:sndAc>
      </p:transition>
    </mc:Choice>
    <mc:Fallback xmlns="">
      <p:transition spd="slow" advClick="0" advTm="8000">
        <p:fade/>
        <p:sndAc>
          <p:stSnd>
            <p:snd r:embed="rId14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zz.hr/medjunarodni-dan-obitelji-2022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hyperlink" Target="https://vrtici-du.hr/15-svibnja-medunarodni-dan-obitelj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retan Međunarodni dan obitelji!">
            <a:extLst>
              <a:ext uri="{FF2B5EF4-FFF2-40B4-BE49-F238E27FC236}">
                <a16:creationId xmlns:a16="http://schemas.microsoft.com/office/drawing/2014/main" id="{425214B1-2C37-4B2E-B306-484FB9097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06" y="676657"/>
            <a:ext cx="9653587" cy="584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E28BEF86-6C3F-4616-A3C8-A8DF9680975F}"/>
              </a:ext>
            </a:extLst>
          </p:cNvPr>
          <p:cNvSpPr txBox="1"/>
          <p:nvPr/>
        </p:nvSpPr>
        <p:spPr>
          <a:xfrm>
            <a:off x="4112672" y="2399375"/>
            <a:ext cx="567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MEĐUNARODNI DAN OBITELJI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FBD96462-C6E3-407F-A1CD-7B2381CD6D87}"/>
              </a:ext>
            </a:extLst>
          </p:cNvPr>
          <p:cNvSpPr txBox="1"/>
          <p:nvPr/>
        </p:nvSpPr>
        <p:spPr>
          <a:xfrm>
            <a:off x="810180" y="491991"/>
            <a:ext cx="346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15. svibnja 2023.</a:t>
            </a:r>
          </a:p>
        </p:txBody>
      </p:sp>
    </p:spTree>
    <p:extLst>
      <p:ext uri="{BB962C8B-B14F-4D97-AF65-F5344CB8AC3E}">
        <p14:creationId xmlns:p14="http://schemas.microsoft.com/office/powerpoint/2010/main" val="378189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gallery dir="l"/>
        <p:sndAc>
          <p:stSnd>
            <p:snd r:embed="rId2" name="chimes.wav"/>
          </p:stSnd>
        </p:sndAc>
      </p:transition>
    </mc:Choice>
    <mc:Fallback xmlns="">
      <p:transition spd="slow" advClick="0" advTm="8000">
        <p:fade/>
        <p:sndAc>
          <p:stSnd>
            <p:snd r:embed="rId4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C65D67E2-065B-49BA-A29F-F8643EBCCAC3}"/>
              </a:ext>
            </a:extLst>
          </p:cNvPr>
          <p:cNvSpPr txBox="1"/>
          <p:nvPr/>
        </p:nvSpPr>
        <p:spPr>
          <a:xfrm>
            <a:off x="1881641" y="497150"/>
            <a:ext cx="8428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>
                <a:solidFill>
                  <a:srgbClr val="FF0000"/>
                </a:solidFill>
              </a:rPr>
              <a:t>KREATIVNE IDEJE ZA ZAJEDNIČKO DRUŽENJE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DE662982-25DF-44AF-834C-46BC33669A55}"/>
              </a:ext>
            </a:extLst>
          </p:cNvPr>
          <p:cNvSpPr txBox="1"/>
          <p:nvPr/>
        </p:nvSpPr>
        <p:spPr>
          <a:xfrm>
            <a:off x="3551068" y="1908699"/>
            <a:ext cx="5724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/>
              <a:t>Igrajte različite društvene igre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70AE4988-FF47-4879-834A-9B1D7F230757}"/>
              </a:ext>
            </a:extLst>
          </p:cNvPr>
          <p:cNvSpPr txBox="1"/>
          <p:nvPr/>
        </p:nvSpPr>
        <p:spPr>
          <a:xfrm>
            <a:off x="1008217" y="3148809"/>
            <a:ext cx="981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0" i="0" dirty="0">
                <a:solidFill>
                  <a:srgbClr val="000000"/>
                </a:solidFill>
                <a:effectLst/>
              </a:rPr>
              <a:t>Kroz zajedničko druženje u kvalitetnim aktivnostima bolje ćete upoznati svoje dijete, njegove želje, strahove, potrebe i emocije i bolje ga razumjeti.</a:t>
            </a:r>
            <a:endParaRPr lang="hr-HR" sz="3200" dirty="0"/>
          </a:p>
        </p:txBody>
      </p:sp>
      <p:pic>
        <p:nvPicPr>
          <p:cNvPr id="3074" name="Picture 2" descr="Monopoly (game) - Wikipedia">
            <a:extLst>
              <a:ext uri="{FF2B5EF4-FFF2-40B4-BE49-F238E27FC236}">
                <a16:creationId xmlns:a16="http://schemas.microsoft.com/office/drawing/2014/main" id="{75D218C8-7284-475F-A85A-FD4106608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239" y="4718469"/>
            <a:ext cx="3666675" cy="194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eliki drveni set društvenih igara kupovina IgračkeShop">
            <a:extLst>
              <a:ext uri="{FF2B5EF4-FFF2-40B4-BE49-F238E27FC236}">
                <a16:creationId xmlns:a16="http://schemas.microsoft.com/office/drawing/2014/main" id="{1E918BD1-DB04-4480-9660-51F080905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672" y="4776353"/>
            <a:ext cx="1947444" cy="194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089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8000">
        <p14:gallery dir="l"/>
        <p:sndAc>
          <p:stSnd>
            <p:snd r:embed="rId2" name="chimes.wav"/>
          </p:stSnd>
        </p:sndAc>
      </p:transition>
    </mc:Choice>
    <mc:Fallback>
      <p:transition spd="slow" advClick="0" advTm="8000">
        <p:fade/>
        <p:sndAc>
          <p:stSnd>
            <p:snd r:embed="rId2" name="chimes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C65D67E2-065B-49BA-A29F-F8643EBCCAC3}"/>
              </a:ext>
            </a:extLst>
          </p:cNvPr>
          <p:cNvSpPr txBox="1"/>
          <p:nvPr/>
        </p:nvSpPr>
        <p:spPr>
          <a:xfrm>
            <a:off x="1881641" y="497150"/>
            <a:ext cx="8428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>
                <a:solidFill>
                  <a:srgbClr val="FF0000"/>
                </a:solidFill>
              </a:rPr>
              <a:t>KREATIVNE IDEJE ZA ZAJEDNIČKO DRUŽENJE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DE662982-25DF-44AF-834C-46BC33669A55}"/>
              </a:ext>
            </a:extLst>
          </p:cNvPr>
          <p:cNvSpPr txBox="1"/>
          <p:nvPr/>
        </p:nvSpPr>
        <p:spPr>
          <a:xfrm>
            <a:off x="3551068" y="1908699"/>
            <a:ext cx="3408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/>
              <a:t>Zajednička šetnja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70AE4988-FF47-4879-834A-9B1D7F230757}"/>
              </a:ext>
            </a:extLst>
          </p:cNvPr>
          <p:cNvSpPr txBox="1"/>
          <p:nvPr/>
        </p:nvSpPr>
        <p:spPr>
          <a:xfrm>
            <a:off x="1008217" y="3148809"/>
            <a:ext cx="98187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0000"/>
                </a:solidFill>
              </a:rPr>
              <a:t>Dogovorite jedan dan u tjednu ili mjesecu kada svi članovi obitelji idu u šetnju i držite se dogovora. Osim što je šetnja dobra za zdravlje, može biti i zanimljiva ako svaki put iz šetnje donesete neku stvar što vas podsjeća na vaše zajedničko druženje. To može biti kamen na koji ćete napisati datum i mjesto šetnje, školjka, dio grane, ubran a zatim osušen cvijet, paketići šećera (ako ste svratili po kavu), zajednička fotografija ili slično što možete spremiti u ukrasnu kutiju za uspomenu.</a:t>
            </a:r>
            <a:endParaRPr lang="hr-HR" sz="2800" dirty="0"/>
          </a:p>
        </p:txBody>
      </p:sp>
      <p:pic>
        <p:nvPicPr>
          <p:cNvPr id="4100" name="Picture 4" descr="Kutija uspomena - Jednorog|Darino baby">
            <a:extLst>
              <a:ext uri="{FF2B5EF4-FFF2-40B4-BE49-F238E27FC236}">
                <a16:creationId xmlns:a16="http://schemas.microsoft.com/office/drawing/2014/main" id="{4A53EC24-0146-40E6-B86D-4AC4E702AD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5" t="17566" r="13027" b="8657"/>
          <a:stretch/>
        </p:blipFill>
        <p:spPr bwMode="auto">
          <a:xfrm>
            <a:off x="7614141" y="1143481"/>
            <a:ext cx="1876087" cy="193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078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4000">
        <p14:gallery dir="l"/>
        <p:sndAc>
          <p:stSnd>
            <p:snd r:embed="rId2" name="chimes.wav"/>
          </p:stSnd>
        </p:sndAc>
      </p:transition>
    </mc:Choice>
    <mc:Fallback>
      <p:transition spd="slow" advClick="0" advTm="14000">
        <p:fade/>
        <p:sndAc>
          <p:stSnd>
            <p:snd r:embed="rId2" name="chimes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6C28BCF4-BDE5-42A0-B5E4-E66FB949C07E}"/>
              </a:ext>
            </a:extLst>
          </p:cNvPr>
          <p:cNvSpPr txBox="1"/>
          <p:nvPr/>
        </p:nvSpPr>
        <p:spPr>
          <a:xfrm>
            <a:off x="4038600" y="1939159"/>
            <a:ext cx="7644627" cy="27510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SRETAN VAM MEĐUNARODNI DAN OBITELJI!</a:t>
            </a:r>
          </a:p>
        </p:txBody>
      </p:sp>
      <p:pic>
        <p:nvPicPr>
          <p:cNvPr id="4098" name="Picture 2" descr="OBITELJ je kompas koji nas vodi - eTwinning projekt povodom Međunarodnog  dana obitelji - Tehnička škola Čakovec">
            <a:extLst>
              <a:ext uri="{FF2B5EF4-FFF2-40B4-BE49-F238E27FC236}">
                <a16:creationId xmlns:a16="http://schemas.microsoft.com/office/drawing/2014/main" id="{B39FDE5C-92BC-4562-A0BA-58B76E270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564" y="4269944"/>
            <a:ext cx="3775222" cy="225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92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gallery dir="l"/>
        <p:sndAc>
          <p:stSnd>
            <p:snd r:embed="rId2" name="chimes.wav"/>
          </p:stSnd>
        </p:sndAc>
      </p:transition>
    </mc:Choice>
    <mc:Fallback xmlns="">
      <p:transition spd="slow" advClick="0" advTm="8000">
        <p:fade/>
        <p:sndAc>
          <p:stSnd>
            <p:snd r:embed="rId4" name="chimes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AF8847D6-BC6B-458B-B072-58713EF717B0}"/>
              </a:ext>
            </a:extLst>
          </p:cNvPr>
          <p:cNvSpPr txBox="1"/>
          <p:nvPr/>
        </p:nvSpPr>
        <p:spPr>
          <a:xfrm>
            <a:off x="2122772" y="1205216"/>
            <a:ext cx="10506456" cy="10149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000" kern="1200" dirty="0">
                <a:solidFill>
                  <a:schemeClr val="tx1"/>
                </a:solidFill>
                <a:ea typeface="+mj-ea"/>
                <a:cs typeface="+mj-cs"/>
              </a:rPr>
              <a:t>HVALA NA PAŽNJI!</a:t>
            </a:r>
            <a:endParaRPr lang="hr-HR" sz="9000" kern="1200" dirty="0">
              <a:solidFill>
                <a:schemeClr val="tx1"/>
              </a:solidFill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hr-HR" sz="9000" kern="1200" dirty="0">
              <a:solidFill>
                <a:schemeClr val="tx1"/>
              </a:solidFill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r-HR" sz="8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Senija Horvat,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hr-HR" sz="8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r-HR" sz="8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učiteljica u produženom boravku</a:t>
            </a:r>
            <a:endParaRPr lang="en-US" sz="8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83B1EDE1-154D-4714-B410-DFA704C3F257}"/>
              </a:ext>
            </a:extLst>
          </p:cNvPr>
          <p:cNvGrpSpPr/>
          <p:nvPr/>
        </p:nvGrpSpPr>
        <p:grpSpPr>
          <a:xfrm>
            <a:off x="801945" y="3740955"/>
            <a:ext cx="10515600" cy="1965240"/>
            <a:chOff x="2134627" y="5655496"/>
            <a:chExt cx="6094520" cy="1138991"/>
          </a:xfrm>
        </p:grpSpPr>
        <p:sp>
          <p:nvSpPr>
            <p:cNvPr id="3" name="TekstniOkvir 2">
              <a:extLst>
                <a:ext uri="{FF2B5EF4-FFF2-40B4-BE49-F238E27FC236}">
                  <a16:creationId xmlns:a16="http://schemas.microsoft.com/office/drawing/2014/main" id="{C9ED9C6B-334C-442D-9725-3ABEBCBB3B69}"/>
                </a:ext>
              </a:extLst>
            </p:cNvPr>
            <p:cNvSpPr txBox="1"/>
            <p:nvPr/>
          </p:nvSpPr>
          <p:spPr>
            <a:xfrm>
              <a:off x="2134627" y="6116653"/>
              <a:ext cx="6094520" cy="6778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572768">
                <a:spcAft>
                  <a:spcPts val="600"/>
                </a:spcAft>
              </a:pPr>
              <a:r>
                <a:rPr lang="hr-HR" sz="2000" kern="1200" dirty="0">
                  <a:solidFill>
                    <a:srgbClr val="0563C1"/>
                  </a:solidFill>
                  <a:latin typeface="+mn-lt"/>
                  <a:ea typeface="+mn-ea"/>
                  <a:cs typeface="+mn-cs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https://www.kzz.hr/medjunarodni-dan-obitelji-2022</a:t>
              </a:r>
              <a:endParaRPr lang="hr-HR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defTabSz="1572768">
                <a:spcAft>
                  <a:spcPts val="600"/>
                </a:spcAft>
              </a:pPr>
              <a:r>
                <a:rPr lang="hr-HR" sz="2000" dirty="0">
                  <a:hlinkClick r:id="rId4"/>
                </a:rPr>
                <a:t>https://vrtici-du.hr/15-svibnja-medunarodni-dan-obitelji/</a:t>
              </a:r>
              <a:endParaRPr lang="hr-HR" sz="2000" dirty="0"/>
            </a:p>
            <a:p>
              <a:pPr defTabSz="1572768">
                <a:spcAft>
                  <a:spcPts val="600"/>
                </a:spcAft>
              </a:pPr>
              <a:endParaRPr lang="hr-HR" sz="2000" dirty="0"/>
            </a:p>
          </p:txBody>
        </p:sp>
        <p:sp>
          <p:nvSpPr>
            <p:cNvPr id="4" name="TekstniOkvir 3">
              <a:extLst>
                <a:ext uri="{FF2B5EF4-FFF2-40B4-BE49-F238E27FC236}">
                  <a16:creationId xmlns:a16="http://schemas.microsoft.com/office/drawing/2014/main" id="{92ED04E3-9063-4806-BBB0-CD3A5067CE97}"/>
                </a:ext>
              </a:extLst>
            </p:cNvPr>
            <p:cNvSpPr txBox="1"/>
            <p:nvPr/>
          </p:nvSpPr>
          <p:spPr>
            <a:xfrm>
              <a:off x="2148945" y="5655496"/>
              <a:ext cx="3374092" cy="454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572768">
                <a:spcAft>
                  <a:spcPts val="600"/>
                </a:spcAft>
              </a:pPr>
              <a:r>
                <a:rPr lang="hr-HR" sz="20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IZVORI I LITERATURA</a:t>
              </a:r>
            </a:p>
            <a:p>
              <a:pPr defTabSz="1572768">
                <a:spcAft>
                  <a:spcPts val="600"/>
                </a:spcAft>
              </a:pPr>
              <a:r>
                <a:rPr lang="hr-HR" sz="2000" dirty="0"/>
                <a:t>Pet jezika ljubavi djece, Gary Chapman, Ross Campbell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835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gallery dir="l"/>
        <p:sndAc>
          <p:stSnd>
            <p:snd r:embed="rId2" name="chimes.wav"/>
          </p:stSnd>
        </p:sndAc>
      </p:transition>
    </mc:Choice>
    <mc:Fallback xmlns="">
      <p:transition spd="slow" advClick="0" advTm="8000">
        <p:fade/>
        <p:sndAc>
          <p:stSnd>
            <p:snd r:embed="rId5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B947DDF8-A638-41A6-9FCB-5DB9588D3033}"/>
              </a:ext>
            </a:extLst>
          </p:cNvPr>
          <p:cNvSpPr txBox="1"/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0" i="0" dirty="0">
                <a:effectLst/>
              </a:rPr>
              <a:t>„Ne </a:t>
            </a:r>
            <a:r>
              <a:rPr lang="en-US" sz="3200" b="0" i="0" dirty="0" err="1">
                <a:effectLst/>
              </a:rPr>
              <a:t>brini</a:t>
            </a:r>
            <a:r>
              <a:rPr lang="en-US" sz="3200" b="0" i="0" dirty="0">
                <a:effectLst/>
              </a:rPr>
              <a:t> se </a:t>
            </a:r>
            <a:r>
              <a:rPr lang="en-US" sz="3200" b="0" i="0" dirty="0" err="1">
                <a:effectLst/>
              </a:rPr>
              <a:t>ako</a:t>
            </a:r>
            <a:r>
              <a:rPr lang="en-US" sz="3200" b="0" i="0" dirty="0">
                <a:effectLst/>
              </a:rPr>
              <a:t> </a:t>
            </a:r>
            <a:r>
              <a:rPr lang="en-US" sz="3200" b="0" i="0" dirty="0" err="1">
                <a:effectLst/>
              </a:rPr>
              <a:t>te</a:t>
            </a:r>
            <a:r>
              <a:rPr lang="en-US" sz="3200" b="0" i="0" dirty="0">
                <a:effectLst/>
              </a:rPr>
              <a:t> </a:t>
            </a:r>
            <a:r>
              <a:rPr lang="en-US" sz="3200" b="0" i="0" dirty="0" err="1">
                <a:effectLst/>
              </a:rPr>
              <a:t>djeca</a:t>
            </a:r>
            <a:r>
              <a:rPr lang="en-US" sz="3200" b="0" i="0" dirty="0">
                <a:effectLst/>
              </a:rPr>
              <a:t> ne </a:t>
            </a:r>
            <a:r>
              <a:rPr lang="en-US" sz="3200" b="0" i="0" dirty="0" err="1">
                <a:effectLst/>
              </a:rPr>
              <a:t>slušaju</a:t>
            </a:r>
            <a:r>
              <a:rPr lang="hr-HR" sz="3200" dirty="0"/>
              <a:t>,</a:t>
            </a:r>
            <a:r>
              <a:rPr lang="en-US" sz="3200" b="0" i="0" dirty="0">
                <a:effectLst/>
              </a:rPr>
              <a:t> </a:t>
            </a:r>
            <a:endParaRPr lang="hr-HR" sz="3200" b="0" i="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r-HR" sz="3200" dirty="0"/>
              <a:t>  b</a:t>
            </a:r>
            <a:r>
              <a:rPr lang="en-US" sz="3200" b="0" i="0" dirty="0" err="1">
                <a:effectLst/>
              </a:rPr>
              <a:t>rini</a:t>
            </a:r>
            <a:r>
              <a:rPr lang="en-US" sz="3200" b="0" i="0" dirty="0">
                <a:effectLst/>
              </a:rPr>
              <a:t> se </a:t>
            </a:r>
            <a:r>
              <a:rPr lang="en-US" sz="3200" b="0" i="0" dirty="0" err="1">
                <a:effectLst/>
              </a:rPr>
              <a:t>zato</a:t>
            </a:r>
            <a:r>
              <a:rPr lang="en-US" sz="3200" b="0" i="0" dirty="0">
                <a:effectLst/>
              </a:rPr>
              <a:t> </a:t>
            </a:r>
            <a:r>
              <a:rPr lang="en-US" sz="3200" b="0" i="0" dirty="0" err="1">
                <a:effectLst/>
              </a:rPr>
              <a:t>što</a:t>
            </a:r>
            <a:r>
              <a:rPr lang="en-US" sz="3200" b="0" i="0" dirty="0">
                <a:effectLst/>
              </a:rPr>
              <a:t> </a:t>
            </a:r>
            <a:r>
              <a:rPr lang="en-US" sz="3200" b="0" i="0" dirty="0" err="1">
                <a:effectLst/>
              </a:rPr>
              <a:t>te</a:t>
            </a:r>
            <a:r>
              <a:rPr lang="en-US" sz="3200" b="0" i="0" dirty="0">
                <a:effectLst/>
              </a:rPr>
              <a:t> </a:t>
            </a:r>
            <a:r>
              <a:rPr lang="en-US" sz="3200" b="0" i="0" dirty="0" err="1">
                <a:effectLst/>
              </a:rPr>
              <a:t>uvijek</a:t>
            </a:r>
            <a:r>
              <a:rPr lang="en-US" sz="3200" b="0" i="0" dirty="0">
                <a:effectLst/>
              </a:rPr>
              <a:t> </a:t>
            </a:r>
            <a:r>
              <a:rPr lang="en-US" sz="3200" b="0" i="0" dirty="0" err="1">
                <a:effectLst/>
              </a:rPr>
              <a:t>gledaju</a:t>
            </a:r>
            <a:r>
              <a:rPr lang="en-US" sz="3200" b="0" i="0" dirty="0">
                <a:effectLst/>
              </a:rPr>
              <a:t>.”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0" i="0" dirty="0">
                <a:effectLst/>
              </a:rPr>
              <a:t>                                                               </a:t>
            </a:r>
            <a:r>
              <a:rPr lang="hr-HR" b="0" i="0" dirty="0">
                <a:effectLst/>
              </a:rPr>
              <a:t>             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r-HR" dirty="0"/>
              <a:t>                                                                             </a:t>
            </a:r>
            <a:r>
              <a:rPr lang="en-US" b="0" i="0" dirty="0">
                <a:effectLst/>
              </a:rPr>
              <a:t>Robert Fulghum,            </a:t>
            </a:r>
            <a:r>
              <a:rPr lang="en-US" dirty="0"/>
              <a:t>                                                                    </a:t>
            </a:r>
            <a:r>
              <a:rPr lang="hr-HR" dirty="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r-HR" b="0" i="0" dirty="0">
                <a:effectLst/>
              </a:rPr>
              <a:t>                                                                              </a:t>
            </a:r>
            <a:r>
              <a:rPr lang="en-US" b="0" i="0" dirty="0" err="1">
                <a:effectLst/>
              </a:rPr>
              <a:t>američki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pisac</a:t>
            </a:r>
            <a:endParaRPr lang="en-US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814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gallery dir="l"/>
        <p:sndAc>
          <p:stSnd>
            <p:snd r:embed="rId2" name="chimes.wav"/>
          </p:stSnd>
        </p:sndAc>
      </p:transition>
    </mc:Choice>
    <mc:Fallback xmlns="">
      <p:transition spd="slow" advClick="0" advTm="8000">
        <p:fade/>
        <p:sndAc>
          <p:stSnd>
            <p:snd r:embed="rId3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Old street lamp and city skyline at dusk">
            <a:extLst>
              <a:ext uri="{FF2B5EF4-FFF2-40B4-BE49-F238E27FC236}">
                <a16:creationId xmlns:a16="http://schemas.microsoft.com/office/drawing/2014/main" id="{122A5A2C-E12A-C677-E2F7-01C7DFE483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7" r="52362" b="-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03F0292D-7161-4F4C-8B9F-276497F5E92E}"/>
              </a:ext>
            </a:extLst>
          </p:cNvPr>
          <p:cNvSpPr txBox="1"/>
          <p:nvPr/>
        </p:nvSpPr>
        <p:spPr>
          <a:xfrm>
            <a:off x="5827048" y="1868487"/>
            <a:ext cx="63649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hr-HR" sz="3200" dirty="0"/>
              <a:t>Roditelji trebaju osvijestiti svoja ponašanja i biti primjer zdravog načina života.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hr-HR" sz="3200" dirty="0"/>
              <a:t>Djeca uče modeliranjem, nesvjesno oponašaju roditeljski model ponašanja.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86195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gallery dir="l"/>
        <p:sndAc>
          <p:stSnd>
            <p:snd r:embed="rId2" name="chimes.wav"/>
          </p:stSnd>
        </p:sndAc>
      </p:transition>
    </mc:Choice>
    <mc:Fallback xmlns="">
      <p:transition spd="slow" advClick="0" advTm="8000">
        <p:fade/>
        <p:sndAc>
          <p:stSnd>
            <p:snd r:embed="rId4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ekstniOkvir 1">
            <a:extLst>
              <a:ext uri="{FF2B5EF4-FFF2-40B4-BE49-F238E27FC236}">
                <a16:creationId xmlns:a16="http://schemas.microsoft.com/office/drawing/2014/main" id="{CCB8F537-F40C-DDE3-0E20-92A9F75B89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677592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kstniOkvir 12">
            <a:extLst>
              <a:ext uri="{FF2B5EF4-FFF2-40B4-BE49-F238E27FC236}">
                <a16:creationId xmlns:a16="http://schemas.microsoft.com/office/drawing/2014/main" id="{205D298B-023F-4DCB-9C70-6B11A62964AD}"/>
              </a:ext>
            </a:extLst>
          </p:cNvPr>
          <p:cNvSpPr txBox="1"/>
          <p:nvPr/>
        </p:nvSpPr>
        <p:spPr>
          <a:xfrm>
            <a:off x="414987" y="681037"/>
            <a:ext cx="113589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3200" dirty="0"/>
              <a:t>ŠTO JE POTREBNO KAKO BI SE </a:t>
            </a:r>
            <a:r>
              <a:rPr lang="hr-HR" sz="3200" b="1" dirty="0"/>
              <a:t>DJECA RAZVIJALA U MENTALNO ZDRAVE, EMOCIONALNO I SOCIJALNO STABILNE ODRASLE OSOBE</a:t>
            </a:r>
            <a:r>
              <a:rPr lang="hr-HR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06858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14:gallery dir="l"/>
        <p:sndAc>
          <p:stSnd>
            <p:snd r:embed="rId2" name="chimes.wav"/>
          </p:stSnd>
        </p:sndAc>
      </p:transition>
    </mc:Choice>
    <mc:Fallback>
      <p:transition spd="slow" advClick="0" advTm="10000">
        <p:fade/>
        <p:sndAc>
          <p:stSnd>
            <p:snd r:embed="rId2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27DFA10D-597D-4CE9-B93A-DD9E333EB184}"/>
              </a:ext>
            </a:extLst>
          </p:cNvPr>
          <p:cNvSpPr txBox="1"/>
          <p:nvPr/>
        </p:nvSpPr>
        <p:spPr>
          <a:xfrm>
            <a:off x="898572" y="662784"/>
            <a:ext cx="102251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/>
              <a:t>J</a:t>
            </a:r>
            <a:r>
              <a:rPr lang="hr-HR" sz="3200" b="0" i="0" dirty="0">
                <a:effectLst/>
              </a:rPr>
              <a:t>edan od najvažnijih uvjeta djetetovog fizičkog i mentalnog zdravlja i zdrave obitelji je </a:t>
            </a:r>
          </a:p>
          <a:p>
            <a:pPr algn="ctr"/>
            <a:endParaRPr lang="hr-HR" sz="3200" b="0" i="0" dirty="0">
              <a:effectLst/>
            </a:endParaRPr>
          </a:p>
          <a:p>
            <a:pPr algn="ctr"/>
            <a:r>
              <a:rPr lang="hr-HR" sz="3200" dirty="0"/>
              <a:t>R</a:t>
            </a:r>
            <a:r>
              <a:rPr lang="hr-HR" sz="3200" b="0" i="0" dirty="0">
                <a:effectLst/>
              </a:rPr>
              <a:t>AVNOPRAVNO RASPOREĐIVANJE OBVEZA RADA OBA PARTNERA I KVALITETNO PROVEDENO VRIJEME S OBITELJI!</a:t>
            </a:r>
            <a:endParaRPr lang="hr-HR" sz="3200" dirty="0"/>
          </a:p>
        </p:txBody>
      </p:sp>
      <p:pic>
        <p:nvPicPr>
          <p:cNvPr id="2050" name="Picture 2" descr="MOJA OBITELJ – Dječji vrtić &quot;Maslačak&quot;">
            <a:extLst>
              <a:ext uri="{FF2B5EF4-FFF2-40B4-BE49-F238E27FC236}">
                <a16:creationId xmlns:a16="http://schemas.microsoft.com/office/drawing/2014/main" id="{0F7A1B0E-49CA-474E-A6B6-038117520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12" y="4003687"/>
            <a:ext cx="5221180" cy="245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5ED93197-B8E1-4A45-B31F-48D4F705AA20}"/>
              </a:ext>
            </a:extLst>
          </p:cNvPr>
          <p:cNvSpPr txBox="1"/>
          <p:nvPr/>
        </p:nvSpPr>
        <p:spPr>
          <a:xfrm rot="20501954">
            <a:off x="6811392" y="4668366"/>
            <a:ext cx="48627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b="0" i="0" dirty="0">
                <a:effectLst/>
              </a:rPr>
              <a:t>To sve doprinosi stabilnosti obiteljskog okruženja.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522614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14:gallery dir="l"/>
        <p:sndAc>
          <p:stSnd>
            <p:snd r:embed="rId2" name="chimes.wav"/>
          </p:stSnd>
        </p:sndAc>
      </p:transition>
    </mc:Choice>
    <mc:Fallback>
      <p:transition spd="slow" advClick="0" advTm="10000">
        <p:fade/>
        <p:sndAc>
          <p:stSnd>
            <p:snd r:embed="rId2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8" name="Rectangle 308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Arhiva obiteljsko stablo - Međimurje info">
            <a:extLst>
              <a:ext uri="{FF2B5EF4-FFF2-40B4-BE49-F238E27FC236}">
                <a16:creationId xmlns:a16="http://schemas.microsoft.com/office/drawing/2014/main" id="{5FF76724-D762-43F4-B7A1-F6FE3B0A01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0" t="5852" b="2778"/>
          <a:stretch/>
        </p:blipFill>
        <p:spPr bwMode="auto">
          <a:xfrm>
            <a:off x="20" y="10"/>
            <a:ext cx="866849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0" name="Rectangle 308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14419601-5535-4474-8097-644F3E81E8A9}"/>
              </a:ext>
            </a:extLst>
          </p:cNvPr>
          <p:cNvSpPr txBox="1"/>
          <p:nvPr/>
        </p:nvSpPr>
        <p:spPr>
          <a:xfrm>
            <a:off x="7848600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0" i="0">
                <a:effectLst/>
                <a:latin typeface="+mj-lt"/>
                <a:ea typeface="+mj-ea"/>
                <a:cs typeface="+mj-cs"/>
              </a:rPr>
              <a:t>OBITELJ JE TEMELJ SVAKOG DRUŠTVA.</a:t>
            </a:r>
            <a:endParaRPr lang="en-US" sz="4800">
              <a:latin typeface="+mj-lt"/>
              <a:ea typeface="+mj-ea"/>
              <a:cs typeface="+mj-cs"/>
            </a:endParaRPr>
          </a:p>
        </p:txBody>
      </p:sp>
      <p:sp>
        <p:nvSpPr>
          <p:cNvPr id="3092" name="Rectangle 309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94" name="Rectangle 309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74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gallery dir="l"/>
        <p:sndAc>
          <p:stSnd>
            <p:snd r:embed="rId2" name="chimes.wav"/>
          </p:stSnd>
        </p:sndAc>
      </p:transition>
    </mc:Choice>
    <mc:Fallback xmlns="">
      <p:transition spd="slow" advClick="0" advTm="8000">
        <p:fade/>
        <p:sndAc>
          <p:stSnd>
            <p:snd r:embed="rId4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ekstniOkvir 2">
            <a:extLst>
              <a:ext uri="{FF2B5EF4-FFF2-40B4-BE49-F238E27FC236}">
                <a16:creationId xmlns:a16="http://schemas.microsoft.com/office/drawing/2014/main" id="{D2EC0401-B399-C404-9BAB-AAC65FE5B1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52411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6876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14:gallery dir="l"/>
        <p:sndAc>
          <p:stSnd>
            <p:snd r:embed="rId2" name="chimes.wav"/>
          </p:stSnd>
        </p:sndAc>
      </p:transition>
    </mc:Choice>
    <mc:Fallback>
      <p:transition spd="slow" advClick="0" advTm="10000">
        <p:fade/>
        <p:sndAc>
          <p:stSnd>
            <p:snd r:embed="rId2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C65D67E2-065B-49BA-A29F-F8643EBCCAC3}"/>
              </a:ext>
            </a:extLst>
          </p:cNvPr>
          <p:cNvSpPr txBox="1"/>
          <p:nvPr/>
        </p:nvSpPr>
        <p:spPr>
          <a:xfrm>
            <a:off x="1881641" y="497150"/>
            <a:ext cx="8428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>
                <a:solidFill>
                  <a:srgbClr val="FF0000"/>
                </a:solidFill>
              </a:rPr>
              <a:t>KREATIVNE IDEJE ZA ZAJEDNIČKO DRUŽENJE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DE662982-25DF-44AF-834C-46BC33669A55}"/>
              </a:ext>
            </a:extLst>
          </p:cNvPr>
          <p:cNvSpPr txBox="1"/>
          <p:nvPr/>
        </p:nvSpPr>
        <p:spPr>
          <a:xfrm>
            <a:off x="3551068" y="1908699"/>
            <a:ext cx="4733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/>
              <a:t>Izradite obiteljsko stablo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70AE4988-FF47-4879-834A-9B1D7F230757}"/>
              </a:ext>
            </a:extLst>
          </p:cNvPr>
          <p:cNvSpPr txBox="1"/>
          <p:nvPr/>
        </p:nvSpPr>
        <p:spPr>
          <a:xfrm>
            <a:off x="1008217" y="3148809"/>
            <a:ext cx="98187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Razgovarajte s djetetom o svojoj obitelji, o užim i širim članovima obitelji, čime se bave svi članovi.</a:t>
            </a:r>
          </a:p>
          <a:p>
            <a:endParaRPr lang="hr-HR" sz="3200" dirty="0"/>
          </a:p>
          <a:p>
            <a:r>
              <a:rPr lang="hr-HR" sz="3200" dirty="0"/>
              <a:t>Nacrtajte svoje obiteljsko stablo.</a:t>
            </a:r>
          </a:p>
        </p:txBody>
      </p:sp>
      <p:pic>
        <p:nvPicPr>
          <p:cNvPr id="1026" name="Picture 2" descr="Kako napraviti obiteljsko stablo obitelji: upute korak po korak">
            <a:extLst>
              <a:ext uri="{FF2B5EF4-FFF2-40B4-BE49-F238E27FC236}">
                <a16:creationId xmlns:a16="http://schemas.microsoft.com/office/drawing/2014/main" id="{8C3AA9E6-BCD5-40E1-8352-4DDC8F4634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" t="9290"/>
          <a:stretch/>
        </p:blipFill>
        <p:spPr bwMode="auto">
          <a:xfrm>
            <a:off x="7714695" y="4090374"/>
            <a:ext cx="3927397" cy="256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082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14:gallery dir="l"/>
        <p:sndAc>
          <p:stSnd>
            <p:snd r:embed="rId2" name="chimes.wav"/>
          </p:stSnd>
        </p:sndAc>
      </p:transition>
    </mc:Choice>
    <mc:Fallback>
      <p:transition spd="slow" advClick="0" advTm="10000">
        <p:fade/>
        <p:sndAc>
          <p:stSnd>
            <p:snd r:embed="rId2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C65D67E2-065B-49BA-A29F-F8643EBCCAC3}"/>
              </a:ext>
            </a:extLst>
          </p:cNvPr>
          <p:cNvSpPr txBox="1"/>
          <p:nvPr/>
        </p:nvSpPr>
        <p:spPr>
          <a:xfrm>
            <a:off x="1881641" y="497150"/>
            <a:ext cx="8428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>
                <a:solidFill>
                  <a:srgbClr val="FF0000"/>
                </a:solidFill>
              </a:rPr>
              <a:t>KREATIVNE IDEJE ZA ZAJEDNIČKO DRUŽENJE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DE662982-25DF-44AF-834C-46BC33669A55}"/>
              </a:ext>
            </a:extLst>
          </p:cNvPr>
          <p:cNvSpPr txBox="1"/>
          <p:nvPr/>
        </p:nvSpPr>
        <p:spPr>
          <a:xfrm>
            <a:off x="3551068" y="1908699"/>
            <a:ext cx="4443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/>
              <a:t>Izradite obiteljsku sliku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70AE4988-FF47-4879-834A-9B1D7F230757}"/>
              </a:ext>
            </a:extLst>
          </p:cNvPr>
          <p:cNvSpPr txBox="1"/>
          <p:nvPr/>
        </p:nvSpPr>
        <p:spPr>
          <a:xfrm>
            <a:off x="1008217" y="3148809"/>
            <a:ext cx="981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Otiskom dlanova svih članova obitelji stvorite trajnu uspomenu.</a:t>
            </a:r>
          </a:p>
        </p:txBody>
      </p:sp>
      <p:pic>
        <p:nvPicPr>
          <p:cNvPr id="2050" name="Picture 2" descr="Novorođenče / Čuvanje uspomena / Okvir obiteljski otisci / Svijet Beba">
            <a:extLst>
              <a:ext uri="{FF2B5EF4-FFF2-40B4-BE49-F238E27FC236}">
                <a16:creationId xmlns:a16="http://schemas.microsoft.com/office/drawing/2014/main" id="{0FB70609-5996-4237-9722-350DD1E19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972" y="3996222"/>
            <a:ext cx="2701028" cy="270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9 umjetničkih ideja s otiskom dječjih dlanova za trajnu uspomenu na  djetinjstvo - Dječja posla">
            <a:extLst>
              <a:ext uri="{FF2B5EF4-FFF2-40B4-BE49-F238E27FC236}">
                <a16:creationId xmlns:a16="http://schemas.microsoft.com/office/drawing/2014/main" id="{3054ACA7-53BB-43AF-80F7-8665AF2F5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702" y="4008948"/>
            <a:ext cx="6274296" cy="269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142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8000">
        <p14:gallery dir="l"/>
        <p:sndAc>
          <p:stSnd>
            <p:snd r:embed="rId2" name="chimes.wav"/>
          </p:stSnd>
        </p:sndAc>
      </p:transition>
    </mc:Choice>
    <mc:Fallback>
      <p:transition spd="slow" advClick="0" advTm="8000">
        <p:fade/>
        <p:sndAc>
          <p:stSnd>
            <p:snd r:embed="rId2" name="chimes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405</Words>
  <Application>Microsoft Office PowerPoint</Application>
  <PresentationFormat>Široki zaslon</PresentationFormat>
  <Paragraphs>48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Senija</dc:creator>
  <cp:lastModifiedBy>Senija</cp:lastModifiedBy>
  <cp:revision>7</cp:revision>
  <dcterms:created xsi:type="dcterms:W3CDTF">2023-05-14T11:01:14Z</dcterms:created>
  <dcterms:modified xsi:type="dcterms:W3CDTF">2023-05-14T20:32:18Z</dcterms:modified>
</cp:coreProperties>
</file>